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357" r:id="rId5"/>
    <p:sldId id="358" r:id="rId6"/>
    <p:sldId id="359" r:id="rId7"/>
    <p:sldId id="360" r:id="rId8"/>
    <p:sldId id="361" r:id="rId9"/>
    <p:sldId id="377" r:id="rId10"/>
    <p:sldId id="363" r:id="rId11"/>
    <p:sldId id="378" r:id="rId12"/>
    <p:sldId id="380" r:id="rId13"/>
    <p:sldId id="391" r:id="rId14"/>
    <p:sldId id="382" r:id="rId15"/>
    <p:sldId id="395" r:id="rId16"/>
    <p:sldId id="396" r:id="rId17"/>
    <p:sldId id="376" r:id="rId18"/>
    <p:sldId id="384" r:id="rId19"/>
    <p:sldId id="366" r:id="rId20"/>
    <p:sldId id="385" r:id="rId21"/>
    <p:sldId id="367" r:id="rId22"/>
    <p:sldId id="371" r:id="rId23"/>
    <p:sldId id="392" r:id="rId24"/>
    <p:sldId id="388" r:id="rId25"/>
    <p:sldId id="389" r:id="rId26"/>
    <p:sldId id="375" r:id="rId27"/>
  </p:sldIdLst>
  <p:sldSz cx="9144000" cy="5143500" type="screen16x9"/>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Ashforth-Shaw" initials="KA" lastIdx="1" clrIdx="0">
    <p:extLst>
      <p:ext uri="{19B8F6BF-5375-455C-9EA6-DF929625EA0E}">
        <p15:presenceInfo xmlns:p15="http://schemas.microsoft.com/office/powerpoint/2012/main" userId="S::K.Shaw@ucas.ac.uk::f322d673-2e7a-4d1a-bbd3-78eb2c199c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834"/>
    <a:srgbClr val="836CD8"/>
    <a:srgbClr val="FF6451"/>
    <a:srgbClr val="FBC651"/>
    <a:srgbClr val="5DB88D"/>
    <a:srgbClr val="3BC0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92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2" csCatId="colorful" phldr="1"/>
      <dgm:spPr/>
      <dgm:t>
        <a:bodyPr/>
        <a:lstStyle/>
        <a:p>
          <a:endParaRPr lang="en-GB"/>
        </a:p>
      </dgm:t>
    </dgm:pt>
    <dgm:pt modelId="{D6EB5AB3-6861-42C2-9C3D-725A9FFE65A1}">
      <dgm:prSet phldrT="[Text]" custT="1"/>
      <dgm:spPr/>
      <dgm:t>
        <a:bodyPr/>
        <a:lstStyle/>
        <a:p>
          <a:pPr>
            <a:lnSpc>
              <a:spcPct val="100000"/>
            </a:lnSpc>
            <a:defRPr cap="all"/>
          </a:pPr>
          <a:r>
            <a:rPr lang="en-GB" sz="1800" b="0" cap="none" dirty="0">
              <a:solidFill>
                <a:schemeClr val="tx1"/>
              </a:solidFill>
              <a:latin typeface="+mj-lt"/>
            </a:rPr>
            <a:t>Higher education</a:t>
          </a:r>
          <a:endParaRPr lang="en-GB" sz="1800" b="0" i="0" u="none" strike="noStrike" cap="none" baseline="0" noProof="0" dirty="0">
            <a:solidFill>
              <a:schemeClr val="tx1"/>
            </a:solidFill>
            <a:latin typeface="+mj-lt"/>
            <a:cs typeface="Calibri Light"/>
          </a:endParaRPr>
        </a:p>
      </dgm:t>
    </dgm:pt>
    <dgm:pt modelId="{96BEFF7B-9E86-420F-98F0-A490FCC02507}" type="parTrans" cxnId="{79DF289B-813A-4188-9094-901D7589B083}">
      <dgm:prSet/>
      <dgm:spPr/>
      <dgm:t>
        <a:bodyPr/>
        <a:lstStyle/>
        <a:p>
          <a:endParaRPr lang="en-GB" sz="1800">
            <a:solidFill>
              <a:schemeClr val="tx1"/>
            </a:solidFill>
          </a:endParaRPr>
        </a:p>
      </dgm:t>
    </dgm:pt>
    <dgm:pt modelId="{6EBA6B0D-057A-409A-95C2-8E0F5D68886B}" type="sibTrans" cxnId="{79DF289B-813A-4188-9094-901D7589B083}">
      <dgm:prSet/>
      <dgm:spPr/>
      <dgm:t>
        <a:bodyPr/>
        <a:lstStyle/>
        <a:p>
          <a:endParaRPr lang="en-GB" sz="1800">
            <a:solidFill>
              <a:schemeClr val="tx1"/>
            </a:solidFill>
          </a:endParaRPr>
        </a:p>
      </dgm:t>
    </dgm:pt>
    <dgm:pt modelId="{91FECA44-96FD-4828-92EC-CEFB3630EECA}">
      <dgm:prSet phldrT="[Text]" custT="1"/>
      <dgm:spPr/>
      <dgm:t>
        <a:bodyPr/>
        <a:lstStyle/>
        <a:p>
          <a:pPr>
            <a:lnSpc>
              <a:spcPct val="100000"/>
            </a:lnSpc>
            <a:defRPr cap="all"/>
          </a:pPr>
          <a:r>
            <a:rPr lang="en-GB" sz="1750" b="0" cap="none" dirty="0">
              <a:solidFill>
                <a:schemeClr val="tx1"/>
              </a:solidFill>
              <a:latin typeface="+mj-lt"/>
            </a:rPr>
            <a:t>Apprenticeships</a:t>
          </a:r>
          <a:r>
            <a:rPr lang="en-GB" sz="1800" b="0" cap="none" dirty="0">
              <a:solidFill>
                <a:schemeClr val="tx1"/>
              </a:solidFill>
              <a:latin typeface="+mj-lt"/>
            </a:rPr>
            <a:t>/ traineeships</a:t>
          </a:r>
        </a:p>
      </dgm:t>
    </dgm:pt>
    <dgm:pt modelId="{0A58372A-66E5-4281-82E8-A83DE9DA3F0A}" type="parTrans" cxnId="{3BC97B06-3049-4490-8930-A7285EB1EAED}">
      <dgm:prSet/>
      <dgm:spPr/>
      <dgm:t>
        <a:bodyPr/>
        <a:lstStyle/>
        <a:p>
          <a:endParaRPr lang="en-GB" sz="1800">
            <a:solidFill>
              <a:schemeClr val="tx1"/>
            </a:solidFill>
          </a:endParaRPr>
        </a:p>
      </dgm:t>
    </dgm:pt>
    <dgm:pt modelId="{4AAE0BFC-9CC6-4F73-B6FE-06EA2F2AE349}" type="sibTrans" cxnId="{3BC97B06-3049-4490-8930-A7285EB1EAED}">
      <dgm:prSet/>
      <dgm:spPr/>
      <dgm:t>
        <a:bodyPr/>
        <a:lstStyle/>
        <a:p>
          <a:endParaRPr lang="en-GB" sz="1800">
            <a:solidFill>
              <a:schemeClr val="tx1"/>
            </a:solidFill>
          </a:endParaRPr>
        </a:p>
      </dgm:t>
    </dgm:pt>
    <dgm:pt modelId="{7CDA7D70-7423-43BE-B04D-A0527E396E1D}">
      <dgm:prSet phldrT="[Text]" custT="1"/>
      <dgm:spPr/>
      <dgm:t>
        <a:bodyPr/>
        <a:lstStyle/>
        <a:p>
          <a:pPr>
            <a:lnSpc>
              <a:spcPct val="100000"/>
            </a:lnSpc>
            <a:defRPr cap="all"/>
          </a:pPr>
          <a:r>
            <a:rPr lang="en-GB" sz="1800" b="0" cap="none" dirty="0">
              <a:solidFill>
                <a:schemeClr val="tx1"/>
              </a:solidFill>
              <a:latin typeface="+mj-lt"/>
            </a:rPr>
            <a:t>Studying abroad</a:t>
          </a:r>
        </a:p>
      </dgm:t>
    </dgm:pt>
    <dgm:pt modelId="{3B6764CE-0884-4DFE-B6FF-37329FBDC1B6}" type="parTrans" cxnId="{B04D4DAA-8C7F-400B-ACC4-1D5D58891DAA}">
      <dgm:prSet/>
      <dgm:spPr/>
      <dgm:t>
        <a:bodyPr/>
        <a:lstStyle/>
        <a:p>
          <a:endParaRPr lang="en-GB" sz="1800">
            <a:solidFill>
              <a:schemeClr val="tx1"/>
            </a:solidFill>
          </a:endParaRPr>
        </a:p>
      </dgm:t>
    </dgm:pt>
    <dgm:pt modelId="{5BCE30D9-03FC-4BB4-9F6C-5468D9D1D2AC}" type="sibTrans" cxnId="{B04D4DAA-8C7F-400B-ACC4-1D5D58891DAA}">
      <dgm:prSet/>
      <dgm:spPr/>
      <dgm:t>
        <a:bodyPr/>
        <a:lstStyle/>
        <a:p>
          <a:endParaRPr lang="en-GB" sz="1800">
            <a:solidFill>
              <a:schemeClr val="tx1"/>
            </a:solidFill>
          </a:endParaRPr>
        </a:p>
      </dgm:t>
    </dgm:pt>
    <dgm:pt modelId="{B52CBEBB-6F7A-4399-B0CD-B69663FEA157}">
      <dgm:prSet custT="1"/>
      <dgm:spPr/>
      <dgm:t>
        <a:bodyPr/>
        <a:lstStyle/>
        <a:p>
          <a:pPr>
            <a:lnSpc>
              <a:spcPct val="100000"/>
            </a:lnSpc>
            <a:defRPr cap="all"/>
          </a:pPr>
          <a:r>
            <a:rPr lang="en-GB" sz="1800" b="0" cap="none" dirty="0">
              <a:solidFill>
                <a:schemeClr val="tx1"/>
              </a:solidFill>
              <a:latin typeface="+mj-lt"/>
            </a:rPr>
            <a:t>Gap year</a:t>
          </a:r>
          <a:endParaRPr lang="en-GB" sz="1800" b="0" dirty="0">
            <a:solidFill>
              <a:schemeClr val="tx1"/>
            </a:solidFill>
            <a:latin typeface="+mj-lt"/>
          </a:endParaRPr>
        </a:p>
      </dgm:t>
    </dgm:pt>
    <dgm:pt modelId="{1423C269-B6AA-4469-9B18-CECE407521AA}" type="parTrans" cxnId="{0548A49C-CFC4-4D77-9B0B-9AC1CB06072C}">
      <dgm:prSet/>
      <dgm:spPr/>
      <dgm:t>
        <a:bodyPr/>
        <a:lstStyle/>
        <a:p>
          <a:endParaRPr lang="en-GB" sz="1800">
            <a:solidFill>
              <a:schemeClr val="tx1"/>
            </a:solidFill>
          </a:endParaRPr>
        </a:p>
      </dgm:t>
    </dgm:pt>
    <dgm:pt modelId="{947048E2-D6E0-4B7A-8215-C026B6085E53}" type="sibTrans" cxnId="{0548A49C-CFC4-4D77-9B0B-9AC1CB06072C}">
      <dgm:prSet/>
      <dgm:spPr/>
      <dgm:t>
        <a:bodyPr/>
        <a:lstStyle/>
        <a:p>
          <a:endParaRPr lang="en-GB" sz="1800">
            <a:solidFill>
              <a:schemeClr val="tx1"/>
            </a:solidFill>
          </a:endParaRPr>
        </a:p>
      </dgm:t>
    </dgm:pt>
    <dgm:pt modelId="{A5BA2B8B-5A4E-4C7E-B695-6432D82060E0}">
      <dgm:prSet custT="1"/>
      <dgm:spPr/>
      <dgm:t>
        <a:bodyPr/>
        <a:lstStyle/>
        <a:p>
          <a:pPr>
            <a:lnSpc>
              <a:spcPct val="100000"/>
            </a:lnSpc>
            <a:defRPr cap="all"/>
          </a:pPr>
          <a:r>
            <a:rPr lang="en-GB" sz="1800" b="0" cap="none" dirty="0">
              <a:solidFill>
                <a:schemeClr val="tx1"/>
              </a:solidFill>
              <a:latin typeface="+mj-lt"/>
            </a:rPr>
            <a:t>Getting a job</a:t>
          </a:r>
          <a:endParaRPr lang="en-GB" sz="1800" b="0" dirty="0">
            <a:solidFill>
              <a:schemeClr val="tx1"/>
            </a:solidFill>
            <a:latin typeface="+mj-lt"/>
          </a:endParaRPr>
        </a:p>
      </dgm:t>
    </dgm:pt>
    <dgm:pt modelId="{CD90B12D-F367-4B28-9000-5419EAC61B46}" type="parTrans" cxnId="{8AB85C90-A44F-4E9F-8BCF-C5F897D8E632}">
      <dgm:prSet/>
      <dgm:spPr/>
      <dgm:t>
        <a:bodyPr/>
        <a:lstStyle/>
        <a:p>
          <a:endParaRPr lang="en-GB" sz="1800">
            <a:solidFill>
              <a:schemeClr val="tx1"/>
            </a:solidFill>
          </a:endParaRPr>
        </a:p>
      </dgm:t>
    </dgm:pt>
    <dgm:pt modelId="{82FE9E00-1491-442D-8FAA-4C33F6ADBCFE}" type="sibTrans" cxnId="{8AB85C90-A44F-4E9F-8BCF-C5F897D8E632}">
      <dgm:prSet/>
      <dgm:spPr/>
      <dgm:t>
        <a:bodyPr/>
        <a:lstStyle/>
        <a:p>
          <a:endParaRPr lang="en-GB" sz="1800">
            <a:solidFill>
              <a:schemeClr val="tx1"/>
            </a:solidFill>
          </a:endParaRPr>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0894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custAng="218951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06FDB-E03C-4BFC-820F-313FB9B6A648}"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r>
            <a:rPr lang="en-GB" sz="1400" b="1" i="0" dirty="0">
              <a:latin typeface="+mj-lt"/>
            </a:rPr>
            <a:t>A student registers at: ucas.com/apply</a:t>
          </a:r>
        </a:p>
      </dgm:t>
    </dgm:pt>
    <dgm:pt modelId="{79D8F18F-2EA5-4380-9610-B9C293D0EE2A}" type="parTrans" cxnId="{FDF16A1E-86CC-4F3A-BE2F-387E148E834D}">
      <dgm:prSet/>
      <dgm:spPr/>
      <dgm:t>
        <a:bodyPr/>
        <a:lstStyle/>
        <a:p>
          <a:endParaRPr lang="en-GB" sz="1400"/>
        </a:p>
      </dgm:t>
    </dgm:pt>
    <dgm:pt modelId="{D827037D-8B47-4B99-A064-846D7ABF5018}" type="sibTrans" cxnId="{FDF16A1E-86CC-4F3A-BE2F-387E148E834D}">
      <dgm:prSet custT="1"/>
      <dgm:spPr>
        <a:solidFill>
          <a:srgbClr val="3BC0C7"/>
        </a:solidFill>
      </dgm:spPr>
      <dgm:t>
        <a:bodyPr/>
        <a:lstStyle/>
        <a:p>
          <a:endParaRPr lang="en-GB" sz="1400"/>
        </a:p>
      </dgm:t>
    </dgm:pt>
    <dgm:pt modelId="{9558E1EA-6022-4747-860F-3EABA4F0367E}">
      <dgm:prSet phldrT="[Text]" custT="1"/>
      <dgm:spPr>
        <a:solidFill>
          <a:srgbClr val="5DB88D"/>
        </a:solidFill>
      </dgm:spPr>
      <dgm:t>
        <a:bodyPr/>
        <a:lstStyle/>
        <a:p>
          <a:pPr algn="ctr">
            <a:spcAft>
              <a:spcPts val="0"/>
            </a:spcAft>
            <a:buFont typeface="+mj-lt"/>
            <a:buAutoNum type="arabicPeriod"/>
          </a:pPr>
          <a:r>
            <a:rPr lang="en-GB" sz="1400" b="1">
              <a:latin typeface="+mj-lt"/>
              <a:cs typeface="Arial" pitchFamily="34" charset="0"/>
            </a:rPr>
            <a:t>Sections to complete:</a:t>
          </a:r>
        </a:p>
        <a:p>
          <a:pPr algn="l">
            <a:spcAft>
              <a:spcPts val="0"/>
            </a:spcAft>
            <a:buFont typeface="+mj-lt"/>
            <a:buAutoNum type="arabicPeriod"/>
          </a:pPr>
          <a:r>
            <a:rPr lang="en-GB" sz="1400" b="1">
              <a:latin typeface="+mj-lt"/>
            </a:rPr>
            <a:t>1. Personal details</a:t>
          </a:r>
        </a:p>
        <a:p>
          <a:pPr algn="l">
            <a:spcAft>
              <a:spcPts val="0"/>
            </a:spcAft>
            <a:buFont typeface="+mj-lt"/>
            <a:buAutoNum type="arabicPeriod"/>
          </a:pPr>
          <a:r>
            <a:rPr lang="en-GB" sz="1400" b="1">
              <a:latin typeface="+mj-lt"/>
            </a:rPr>
            <a:t>2. Additional information</a:t>
          </a:r>
        </a:p>
        <a:p>
          <a:pPr algn="l">
            <a:spcAft>
              <a:spcPts val="0"/>
            </a:spcAft>
            <a:buFont typeface="+mj-lt"/>
            <a:buAutoNum type="arabicPeriod"/>
          </a:pPr>
          <a:r>
            <a:rPr lang="en-GB" sz="1400" b="1">
              <a:latin typeface="+mj-lt"/>
            </a:rPr>
            <a:t>3. Student finance </a:t>
          </a:r>
        </a:p>
        <a:p>
          <a:pPr algn="l">
            <a:spcAft>
              <a:spcPts val="0"/>
            </a:spcAft>
            <a:buFont typeface="+mj-lt"/>
            <a:buAutoNum type="arabicPeriod"/>
          </a:pPr>
          <a:r>
            <a:rPr lang="en-GB" sz="1400" b="1">
              <a:latin typeface="+mj-lt"/>
            </a:rPr>
            <a:t>4. Choices</a:t>
          </a:r>
        </a:p>
        <a:p>
          <a:pPr algn="l">
            <a:spcAft>
              <a:spcPts val="0"/>
            </a:spcAft>
            <a:buFont typeface="+mj-lt"/>
            <a:buAutoNum type="arabicPeriod"/>
          </a:pPr>
          <a:r>
            <a:rPr lang="en-GB" sz="1400" b="1">
              <a:latin typeface="+mj-lt"/>
            </a:rPr>
            <a:t>5. Education</a:t>
          </a:r>
        </a:p>
        <a:p>
          <a:pPr algn="l">
            <a:spcAft>
              <a:spcPts val="0"/>
            </a:spcAft>
            <a:buFont typeface="+mj-lt"/>
            <a:buAutoNum type="arabicPeriod"/>
          </a:pPr>
          <a:r>
            <a:rPr lang="en-GB" sz="1400" b="1">
              <a:latin typeface="+mj-lt"/>
            </a:rPr>
            <a:t>6. Employment</a:t>
          </a:r>
        </a:p>
        <a:p>
          <a:pPr algn="l">
            <a:spcAft>
              <a:spcPts val="0"/>
            </a:spcAft>
            <a:buFont typeface="+mj-lt"/>
            <a:buAutoNum type="arabicPeriod"/>
          </a:pPr>
          <a:r>
            <a:rPr lang="en-GB" sz="1400" b="1">
              <a:latin typeface="+mj-lt"/>
            </a:rPr>
            <a:t>7. Personal statement</a:t>
          </a:r>
        </a:p>
        <a:p>
          <a:pPr algn="l">
            <a:spcAft>
              <a:spcPts val="0"/>
            </a:spcAft>
            <a:buFont typeface="+mj-lt"/>
            <a:buAutoNum type="arabicPeriod"/>
          </a:pPr>
          <a:r>
            <a:rPr lang="en-GB" sz="1400" b="1">
              <a:latin typeface="+mj-lt"/>
            </a:rPr>
            <a:t>8. Referee details</a:t>
          </a:r>
        </a:p>
      </dgm:t>
    </dgm:pt>
    <dgm:pt modelId="{4BC7DB5E-4EA7-4299-B93D-0D9D5AA38137}" type="parTrans" cxnId="{23C58160-D597-4507-AB5C-527BD0476651}">
      <dgm:prSet/>
      <dgm:spPr/>
      <dgm:t>
        <a:bodyPr/>
        <a:lstStyle/>
        <a:p>
          <a:endParaRPr lang="en-GB" sz="1400"/>
        </a:p>
      </dgm:t>
    </dgm:pt>
    <dgm:pt modelId="{905529DF-8694-4DB2-94A4-4BDFD2E9BF1E}" type="sibTrans" cxnId="{23C58160-D597-4507-AB5C-527BD0476651}">
      <dgm:prSet custT="1"/>
      <dgm:spPr>
        <a:solidFill>
          <a:srgbClr val="5DB88D"/>
        </a:solidFill>
      </dgm:spPr>
      <dgm:t>
        <a:bodyPr/>
        <a:lstStyle/>
        <a:p>
          <a:endParaRPr lang="en-GB" sz="1400"/>
        </a:p>
      </dgm:t>
    </dgm:pt>
    <dgm:pt modelId="{63E866FD-303C-48B8-B38A-A2899440B902}">
      <dgm:prSet phldrT="[Text]" custT="1"/>
      <dgm:spPr>
        <a:solidFill>
          <a:srgbClr val="FF6451"/>
        </a:solidFill>
      </dgm:spPr>
      <dgm:t>
        <a:bodyPr/>
        <a:lstStyle/>
        <a:p>
          <a:r>
            <a:rPr lang="en-GB" sz="1400" b="1">
              <a:latin typeface="+mj-lt"/>
            </a:rPr>
            <a:t>Teacher/ adviser adds their reference</a:t>
          </a:r>
        </a:p>
      </dgm:t>
    </dgm:pt>
    <dgm:pt modelId="{428EAE27-8738-4F11-8903-72DAADB1BC9A}" type="parTrans" cxnId="{534E24E9-E760-4105-BE8C-06A00AD02DD0}">
      <dgm:prSet/>
      <dgm:spPr/>
      <dgm:t>
        <a:bodyPr/>
        <a:lstStyle/>
        <a:p>
          <a:endParaRPr lang="en-GB" sz="1400"/>
        </a:p>
      </dgm:t>
    </dgm:pt>
    <dgm:pt modelId="{E55D860C-F990-4EDA-A957-96798EF56041}" type="sibTrans" cxnId="{534E24E9-E760-4105-BE8C-06A00AD02DD0}">
      <dgm:prSet custT="1"/>
      <dgm:spPr>
        <a:solidFill>
          <a:srgbClr val="FF6451"/>
        </a:solidFill>
      </dgm:spPr>
      <dgm:t>
        <a:bodyPr/>
        <a:lstStyle/>
        <a:p>
          <a:endParaRPr lang="en-GB" sz="1400"/>
        </a:p>
      </dgm:t>
    </dgm:pt>
    <dgm:pt modelId="{A12F774C-F2D8-4612-ABD2-20CE2E43A19C}">
      <dgm:prSet phldrT="[Text]" custT="1"/>
      <dgm:spPr>
        <a:solidFill>
          <a:srgbClr val="836CD8"/>
        </a:solidFill>
      </dgm:spPr>
      <dgm:t>
        <a:bodyPr/>
        <a:lstStyle/>
        <a:p>
          <a:r>
            <a:rPr lang="en-GB" sz="1400" b="1" dirty="0">
              <a:latin typeface="+mj-lt"/>
            </a:rPr>
            <a:t>Applications are sent to UCAS</a:t>
          </a:r>
        </a:p>
      </dgm:t>
    </dgm:pt>
    <dgm:pt modelId="{7870ADA5-EF18-477F-8514-6594AA94A912}" type="parTrans" cxnId="{EC8E6A64-0044-40F4-AB28-4F3EBFF2D7D5}">
      <dgm:prSet/>
      <dgm:spPr/>
      <dgm:t>
        <a:bodyPr/>
        <a:lstStyle/>
        <a:p>
          <a:endParaRPr lang="en-GB" sz="1400"/>
        </a:p>
      </dgm:t>
    </dgm:pt>
    <dgm:pt modelId="{43043174-CB2A-40C5-9A61-B1D509DE967D}" type="sibTrans" cxnId="{EC8E6A64-0044-40F4-AB28-4F3EBFF2D7D5}">
      <dgm:prSet custT="1"/>
      <dgm:spPr>
        <a:solidFill>
          <a:srgbClr val="836CD8"/>
        </a:solidFill>
      </dgm:spPr>
      <dgm:t>
        <a:bodyPr/>
        <a:lstStyle/>
        <a:p>
          <a:endParaRPr lang="en-GB" sz="1400"/>
        </a:p>
      </dgm:t>
    </dgm:pt>
    <dgm:pt modelId="{4A604050-85C5-40A1-AB50-06CBF2CB6A3D}">
      <dgm:prSet custT="1"/>
      <dgm:spPr>
        <a:solidFill>
          <a:srgbClr val="FBC651"/>
        </a:solidFill>
      </dgm:spPr>
      <dgm:t>
        <a:bodyPr/>
        <a:lstStyle/>
        <a:p>
          <a:r>
            <a:rPr lang="en-GB" sz="1400" b="1" i="0" dirty="0">
              <a:latin typeface="+mj-lt"/>
            </a:rPr>
            <a:t>Universities/ colleges make their decisions</a:t>
          </a:r>
        </a:p>
      </dgm:t>
    </dgm:pt>
    <dgm:pt modelId="{54EE1A86-6605-4B0A-9169-40034123B14F}" type="parTrans" cxnId="{0AAA6E63-3667-458F-97C1-3456A417773F}">
      <dgm:prSet/>
      <dgm:spPr/>
      <dgm:t>
        <a:bodyPr/>
        <a:lstStyle/>
        <a:p>
          <a:endParaRPr lang="en-GB" sz="1400"/>
        </a:p>
      </dgm:t>
    </dgm:pt>
    <dgm:pt modelId="{AFF44A63-9F13-4E65-9EB8-4EBFDFEA564E}" type="sibTrans" cxnId="{0AAA6E63-3667-458F-97C1-3456A417773F}">
      <dgm:prSet/>
      <dgm:spPr/>
      <dgm:t>
        <a:bodyPr/>
        <a:lstStyle/>
        <a:p>
          <a:endParaRPr lang="en-GB" sz="1400"/>
        </a:p>
      </dgm:t>
    </dgm:pt>
    <dgm:pt modelId="{12DDA6EF-DF71-4F44-BDB4-879BBFC8D184}" type="pres">
      <dgm:prSet presAssocID="{FED06FDB-E03C-4BFC-820F-313FB9B6A648}" presName="diagram" presStyleCnt="0">
        <dgm:presLayoutVars>
          <dgm:dir/>
          <dgm:resizeHandles val="exact"/>
        </dgm:presLayoutVars>
      </dgm:prSet>
      <dgm:spPr/>
    </dgm:pt>
    <dgm:pt modelId="{E8E62D68-4C82-470B-B2F7-1BB951BF3694}" type="pres">
      <dgm:prSet presAssocID="{FE63BD6F-EC1E-4A8B-8A64-8F91B20D7D41}" presName="node" presStyleLbl="node1" presStyleIdx="0" presStyleCnt="5" custScaleX="75122" custLinFactNeighborX="-23110" custLinFactNeighborY="22624">
        <dgm:presLayoutVars>
          <dgm:bulletEnabled val="1"/>
        </dgm:presLayoutVars>
      </dgm:prSet>
      <dgm:spPr/>
    </dgm:pt>
    <dgm:pt modelId="{5543219D-F762-46D9-9736-83F9D65147A3}" type="pres">
      <dgm:prSet presAssocID="{D827037D-8B47-4B99-A064-846D7ABF5018}" presName="sibTrans" presStyleLbl="sibTrans2D1" presStyleIdx="0" presStyleCnt="4" custAng="21365949" custLinFactNeighborX="8314" custLinFactNeighborY="-43204"/>
      <dgm:spPr/>
    </dgm:pt>
    <dgm:pt modelId="{2C2C9D35-A099-4D8A-A0FF-4F26A9B93631}" type="pres">
      <dgm:prSet presAssocID="{D827037D-8B47-4B99-A064-846D7ABF5018}" presName="connectorText" presStyleLbl="sibTrans2D1" presStyleIdx="0" presStyleCnt="4"/>
      <dgm:spPr/>
    </dgm:pt>
    <dgm:pt modelId="{249A2BC4-1D12-4F1F-BBC4-5D4845239AFA}" type="pres">
      <dgm:prSet presAssocID="{9558E1EA-6022-4747-860F-3EABA4F0367E}" presName="node" presStyleLbl="node1" presStyleIdx="1" presStyleCnt="5" custScaleX="131706" custScaleY="209904" custLinFactNeighborX="-26774" custLinFactNeighborY="38461">
        <dgm:presLayoutVars>
          <dgm:bulletEnabled val="1"/>
        </dgm:presLayoutVars>
      </dgm:prSet>
      <dgm:spPr/>
    </dgm:pt>
    <dgm:pt modelId="{DB535FF1-97C0-45BA-97DC-E6FBA6BFCC21}" type="pres">
      <dgm:prSet presAssocID="{905529DF-8694-4DB2-94A4-4BDFD2E9BF1E}" presName="sibTrans" presStyleLbl="sibTrans2D1" presStyleIdx="1" presStyleCnt="4" custAng="278897" custLinFactNeighborX="-6228" custLinFactNeighborY="-32849"/>
      <dgm:spPr/>
    </dgm:pt>
    <dgm:pt modelId="{A96E4408-FE31-409A-9A6C-840535E54E94}" type="pres">
      <dgm:prSet presAssocID="{905529DF-8694-4DB2-94A4-4BDFD2E9BF1E}" presName="connectorText" presStyleLbl="sibTrans2D1" presStyleIdx="1" presStyleCnt="4"/>
      <dgm:spPr/>
    </dgm:pt>
    <dgm:pt modelId="{8E2F7C7A-5A42-4560-8BCF-0872DBF5F416}" type="pres">
      <dgm:prSet presAssocID="{63E866FD-303C-48B8-B38A-A2899440B902}" presName="node" presStyleLbl="node1" presStyleIdx="2" presStyleCnt="5" custScaleX="67735" custLinFactNeighborX="0" custLinFactNeighborY="16281">
        <dgm:presLayoutVars>
          <dgm:bulletEnabled val="1"/>
        </dgm:presLayoutVars>
      </dgm:prSet>
      <dgm:spPr/>
    </dgm:pt>
    <dgm:pt modelId="{2CBE7B2B-6043-4AFE-98A9-989AAB596E9C}" type="pres">
      <dgm:prSet presAssocID="{E55D860C-F990-4EDA-A957-96798EF56041}" presName="sibTrans" presStyleLbl="sibTrans2D1" presStyleIdx="2" presStyleCnt="4" custAng="191259" custLinFactNeighborX="12261" custLinFactNeighborY="-2677"/>
      <dgm:spPr/>
    </dgm:pt>
    <dgm:pt modelId="{C0EA224D-15F1-41FD-8647-6A15219DC722}" type="pres">
      <dgm:prSet presAssocID="{E55D860C-F990-4EDA-A957-96798EF56041}" presName="connectorText" presStyleLbl="sibTrans2D1" presStyleIdx="2" presStyleCnt="4"/>
      <dgm:spPr/>
    </dgm:pt>
    <dgm:pt modelId="{9A1A4E0F-6D24-4DA6-B1C5-059DDF87071C}" type="pres">
      <dgm:prSet presAssocID="{A12F774C-F2D8-4612-ABD2-20CE2E43A19C}" presName="node" presStyleLbl="node1" presStyleIdx="3" presStyleCnt="5" custScaleX="63205" custLinFactNeighborX="864" custLinFactNeighborY="6411">
        <dgm:presLayoutVars>
          <dgm:bulletEnabled val="1"/>
        </dgm:presLayoutVars>
      </dgm:prSet>
      <dgm:spPr/>
    </dgm:pt>
    <dgm:pt modelId="{98CDA07F-1387-4DB1-94AE-770298A9CD1A}" type="pres">
      <dgm:prSet presAssocID="{43043174-CB2A-40C5-9A61-B1D509DE967D}" presName="sibTrans" presStyleLbl="sibTrans2D1" presStyleIdx="3" presStyleCnt="4" custAng="21727"/>
      <dgm:spPr/>
    </dgm:pt>
    <dgm:pt modelId="{3A660BC0-1737-484B-9AC0-D10FEEE042DA}" type="pres">
      <dgm:prSet presAssocID="{43043174-CB2A-40C5-9A61-B1D509DE967D}" presName="connectorText" presStyleLbl="sibTrans2D1" presStyleIdx="3" presStyleCnt="4"/>
      <dgm:spPr/>
    </dgm:pt>
    <dgm:pt modelId="{DC651193-F1F8-4A7D-B2CD-E84130B34BCD}" type="pres">
      <dgm:prSet presAssocID="{4A604050-85C5-40A1-AB50-06CBF2CB6A3D}" presName="node" presStyleLbl="node1" presStyleIdx="4" presStyleCnt="5" custScaleX="81921" custLinFactNeighborX="9515" custLinFactNeighborY="-40918">
        <dgm:presLayoutVars>
          <dgm:bulletEnabled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999AE626-2A41-44FD-8449-D0B474E746FC}" type="presOf" srcId="{4A604050-85C5-40A1-AB50-06CBF2CB6A3D}" destId="{DC651193-F1F8-4A7D-B2CD-E84130B34BCD}" srcOrd="0" destOrd="0" presId="urn:microsoft.com/office/officeart/2005/8/layout/process5"/>
    <dgm:cxn modelId="{110F023E-864D-41D7-BC7B-16BAC0F9DEBD}" type="presOf" srcId="{905529DF-8694-4DB2-94A4-4BDFD2E9BF1E}" destId="{A96E4408-FE31-409A-9A6C-840535E54E94}" srcOrd="1" destOrd="0" presId="urn:microsoft.com/office/officeart/2005/8/layout/process5"/>
    <dgm:cxn modelId="{BCE9243F-FB8B-4639-803C-3D0659AE28A2}" type="presOf" srcId="{905529DF-8694-4DB2-94A4-4BDFD2E9BF1E}" destId="{DB535FF1-97C0-45BA-97DC-E6FBA6BFCC21}" srcOrd="0" destOrd="0" presId="urn:microsoft.com/office/officeart/2005/8/layout/process5"/>
    <dgm:cxn modelId="{23C58160-D597-4507-AB5C-527BD0476651}" srcId="{FED06FDB-E03C-4BFC-820F-313FB9B6A648}" destId="{9558E1EA-6022-4747-860F-3EABA4F0367E}" srcOrd="1" destOrd="0" parTransId="{4BC7DB5E-4EA7-4299-B93D-0D9D5AA38137}" sibTransId="{905529DF-8694-4DB2-94A4-4BDFD2E9BF1E}"/>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5D4D3870-4FB8-4B55-84C2-50854D9BA0C0}" type="presOf" srcId="{43043174-CB2A-40C5-9A61-B1D509DE967D}" destId="{3A660BC0-1737-484B-9AC0-D10FEEE042DA}" srcOrd="1" destOrd="0" presId="urn:microsoft.com/office/officeart/2005/8/layout/process5"/>
    <dgm:cxn modelId="{323CBB7D-16FE-4F8E-A370-6FE4A8441CD2}" type="presOf" srcId="{D827037D-8B47-4B99-A064-846D7ABF5018}" destId="{5543219D-F762-46D9-9736-83F9D65147A3}" srcOrd="0" destOrd="0" presId="urn:microsoft.com/office/officeart/2005/8/layout/process5"/>
    <dgm:cxn modelId="{B203458F-10A5-4143-82E6-D3DE58CE465F}" type="presOf" srcId="{E55D860C-F990-4EDA-A957-96798EF56041}" destId="{C0EA224D-15F1-41FD-8647-6A15219DC722}" srcOrd="1" destOrd="0" presId="urn:microsoft.com/office/officeart/2005/8/layout/process5"/>
    <dgm:cxn modelId="{D8C822A2-290C-4CDF-B551-35B7ADB9F381}" type="presOf" srcId="{A12F774C-F2D8-4612-ABD2-20CE2E43A19C}" destId="{9A1A4E0F-6D24-4DA6-B1C5-059DDF87071C}" srcOrd="0" destOrd="0" presId="urn:microsoft.com/office/officeart/2005/8/layout/process5"/>
    <dgm:cxn modelId="{B0D1F0C4-A0D4-407E-8F1E-11D064ABD6FC}" type="presOf" srcId="{43043174-CB2A-40C5-9A61-B1D509DE967D}" destId="{98CDA07F-1387-4DB1-94AE-770298A9CD1A}" srcOrd="0" destOrd="0" presId="urn:microsoft.com/office/officeart/2005/8/layout/process5"/>
    <dgm:cxn modelId="{E156F2D0-A7E9-47F6-B4D9-5F072C971DF8}" type="presOf" srcId="{63E866FD-303C-48B8-B38A-A2899440B902}" destId="{8E2F7C7A-5A42-4560-8BCF-0872DBF5F416}" srcOrd="0" destOrd="0" presId="urn:microsoft.com/office/officeart/2005/8/layout/process5"/>
    <dgm:cxn modelId="{93F5E8E2-06D9-4934-B14C-CE6EB7AB82B9}" type="presOf" srcId="{E55D860C-F990-4EDA-A957-96798EF56041}" destId="{2CBE7B2B-6043-4AFE-98A9-989AAB596E9C}" srcOrd="0" destOrd="0" presId="urn:microsoft.com/office/officeart/2005/8/layout/process5"/>
    <dgm:cxn modelId="{7E9291E4-48A9-4185-B836-74384D684EFB}" type="presOf" srcId="{9558E1EA-6022-4747-860F-3EABA4F0367E}" destId="{249A2BC4-1D12-4F1F-BBC4-5D4845239AFA}" srcOrd="0" destOrd="0" presId="urn:microsoft.com/office/officeart/2005/8/layout/process5"/>
    <dgm:cxn modelId="{534E24E9-E760-4105-BE8C-06A00AD02DD0}" srcId="{FED06FDB-E03C-4BFC-820F-313FB9B6A648}" destId="{63E866FD-303C-48B8-B38A-A2899440B902}" srcOrd="2" destOrd="0" parTransId="{428EAE27-8738-4F11-8903-72DAADB1BC9A}" sibTransId="{E55D860C-F990-4EDA-A957-96798EF56041}"/>
    <dgm:cxn modelId="{E2166FED-CC36-451D-AD9E-2EDA90A0B092}" type="presOf" srcId="{D827037D-8B47-4B99-A064-846D7ABF5018}" destId="{2C2C9D35-A099-4D8A-A0FF-4F26A9B93631}" srcOrd="1" destOrd="0" presId="urn:microsoft.com/office/officeart/2005/8/layout/process5"/>
    <dgm:cxn modelId="{798EE9FC-AD4D-423C-AB95-8C6E77F6261B}" type="presOf" srcId="{FE63BD6F-EC1E-4A8B-8A64-8F91B20D7D41}" destId="{E8E62D68-4C82-470B-B2F7-1BB951BF3694}" srcOrd="0" destOrd="0" presId="urn:microsoft.com/office/officeart/2005/8/layout/process5"/>
    <dgm:cxn modelId="{657ABEFD-5581-44CE-B7E6-06BACF34A960}" type="presOf" srcId="{FED06FDB-E03C-4BFC-820F-313FB9B6A648}" destId="{12DDA6EF-DF71-4F44-BDB4-879BBFC8D184}" srcOrd="0" destOrd="0" presId="urn:microsoft.com/office/officeart/2005/8/layout/process5"/>
    <dgm:cxn modelId="{9DB0C8FE-952A-496F-8E6E-E14CDA44C4E1}" type="presParOf" srcId="{12DDA6EF-DF71-4F44-BDB4-879BBFC8D184}" destId="{E8E62D68-4C82-470B-B2F7-1BB951BF3694}" srcOrd="0" destOrd="0" presId="urn:microsoft.com/office/officeart/2005/8/layout/process5"/>
    <dgm:cxn modelId="{71EE59BF-6F9E-4B03-9914-AD4771ECE90A}" type="presParOf" srcId="{12DDA6EF-DF71-4F44-BDB4-879BBFC8D184}" destId="{5543219D-F762-46D9-9736-83F9D65147A3}" srcOrd="1" destOrd="0" presId="urn:microsoft.com/office/officeart/2005/8/layout/process5"/>
    <dgm:cxn modelId="{E16F849C-928F-4CF4-934C-7BCC4DC76371}" type="presParOf" srcId="{5543219D-F762-46D9-9736-83F9D65147A3}" destId="{2C2C9D35-A099-4D8A-A0FF-4F26A9B93631}" srcOrd="0" destOrd="0" presId="urn:microsoft.com/office/officeart/2005/8/layout/process5"/>
    <dgm:cxn modelId="{8C3D788F-0D16-4DFF-9541-BB6992B13409}" type="presParOf" srcId="{12DDA6EF-DF71-4F44-BDB4-879BBFC8D184}" destId="{249A2BC4-1D12-4F1F-BBC4-5D4845239AFA}" srcOrd="2" destOrd="0" presId="urn:microsoft.com/office/officeart/2005/8/layout/process5"/>
    <dgm:cxn modelId="{8E8F61CC-2117-47A5-8D67-44B136A11B93}" type="presParOf" srcId="{12DDA6EF-DF71-4F44-BDB4-879BBFC8D184}" destId="{DB535FF1-97C0-45BA-97DC-E6FBA6BFCC21}" srcOrd="3" destOrd="0" presId="urn:microsoft.com/office/officeart/2005/8/layout/process5"/>
    <dgm:cxn modelId="{BBDACBA4-8B95-44A1-B2E0-3F815B4D65EC}" type="presParOf" srcId="{DB535FF1-97C0-45BA-97DC-E6FBA6BFCC21}" destId="{A96E4408-FE31-409A-9A6C-840535E54E94}" srcOrd="0" destOrd="0" presId="urn:microsoft.com/office/officeart/2005/8/layout/process5"/>
    <dgm:cxn modelId="{FAFE5C2E-F0C0-46E8-881B-D6779BBA81F1}" type="presParOf" srcId="{12DDA6EF-DF71-4F44-BDB4-879BBFC8D184}" destId="{8E2F7C7A-5A42-4560-8BCF-0872DBF5F416}" srcOrd="4" destOrd="0" presId="urn:microsoft.com/office/officeart/2005/8/layout/process5"/>
    <dgm:cxn modelId="{A9FDB3A3-F934-4F60-90EB-37DD75D652CC}" type="presParOf" srcId="{12DDA6EF-DF71-4F44-BDB4-879BBFC8D184}" destId="{2CBE7B2B-6043-4AFE-98A9-989AAB596E9C}" srcOrd="5" destOrd="0" presId="urn:microsoft.com/office/officeart/2005/8/layout/process5"/>
    <dgm:cxn modelId="{FA3B6049-BE2D-4A4F-9871-60CDA17ED683}" type="presParOf" srcId="{2CBE7B2B-6043-4AFE-98A9-989AAB596E9C}" destId="{C0EA224D-15F1-41FD-8647-6A15219DC722}" srcOrd="0" destOrd="0" presId="urn:microsoft.com/office/officeart/2005/8/layout/process5"/>
    <dgm:cxn modelId="{7C58F810-8F49-4726-A0FD-4EB768BF195B}" type="presParOf" srcId="{12DDA6EF-DF71-4F44-BDB4-879BBFC8D184}" destId="{9A1A4E0F-6D24-4DA6-B1C5-059DDF87071C}" srcOrd="6" destOrd="0" presId="urn:microsoft.com/office/officeart/2005/8/layout/process5"/>
    <dgm:cxn modelId="{EE94CF66-2EDE-4DBF-ABB9-50B1AB5F7508}" type="presParOf" srcId="{12DDA6EF-DF71-4F44-BDB4-879BBFC8D184}" destId="{98CDA07F-1387-4DB1-94AE-770298A9CD1A}" srcOrd="7" destOrd="0" presId="urn:microsoft.com/office/officeart/2005/8/layout/process5"/>
    <dgm:cxn modelId="{ADD9F66A-4C1D-4B1E-AD93-8203AE41CEC8}" type="presParOf" srcId="{98CDA07F-1387-4DB1-94AE-770298A9CD1A}" destId="{3A660BC0-1737-484B-9AC0-D10FEEE042DA}" srcOrd="0" destOrd="0" presId="urn:microsoft.com/office/officeart/2005/8/layout/process5"/>
    <dgm:cxn modelId="{4E14A0DA-09F3-49DD-924C-389FA434A641}" type="presParOf" srcId="{12DDA6EF-DF71-4F44-BDB4-879BBFC8D184}" destId="{DC651193-F1F8-4A7D-B2CD-E84130B34BCD}"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60F95A-3670-4E56-BB2E-5B55EF96C90D}"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F7133B71-F030-4EF1-8FB8-5B88155E2464}">
      <dgm:prSet custT="1"/>
      <dgm:spPr>
        <a:solidFill>
          <a:srgbClr val="5DB88D"/>
        </a:solidFill>
        <a:ln>
          <a:noFill/>
        </a:ln>
      </dgm:spPr>
      <dgm:t>
        <a:bodyPr/>
        <a:lstStyle/>
        <a:p>
          <a:pPr>
            <a:lnSpc>
              <a:spcPct val="100000"/>
            </a:lnSpc>
          </a:pPr>
          <a:r>
            <a:rPr lang="en-US" sz="1400" dirty="0">
              <a:latin typeface="+mj-lt"/>
            </a:rPr>
            <a:t>Research</a:t>
          </a:r>
        </a:p>
      </dgm:t>
    </dgm:pt>
    <dgm:pt modelId="{ACF8F580-8AC4-480D-991B-F7CF4EED6409}" type="parTrans" cxnId="{89AFA36A-79E5-4AF9-AB8F-416645582E63}">
      <dgm:prSet/>
      <dgm:spPr/>
      <dgm:t>
        <a:bodyPr/>
        <a:lstStyle/>
        <a:p>
          <a:endParaRPr lang="en-US" sz="1400">
            <a:latin typeface="+mj-lt"/>
          </a:endParaRPr>
        </a:p>
      </dgm:t>
    </dgm:pt>
    <dgm:pt modelId="{C5F20CD0-D730-419E-B59B-D2E43578ABC9}" type="sibTrans" cxnId="{89AFA36A-79E5-4AF9-AB8F-416645582E63}">
      <dgm:prSet/>
      <dgm:spPr/>
      <dgm:t>
        <a:bodyPr/>
        <a:lstStyle/>
        <a:p>
          <a:endParaRPr lang="en-US" sz="1400">
            <a:latin typeface="+mj-lt"/>
          </a:endParaRPr>
        </a:p>
      </dgm:t>
    </dgm:pt>
    <dgm:pt modelId="{33741738-7956-4503-AC14-8BE5D761D60F}">
      <dgm:prSet custT="1"/>
      <dgm:spPr>
        <a:solidFill>
          <a:srgbClr val="5DB88D">
            <a:alpha val="54000"/>
          </a:srgbClr>
        </a:solidFill>
        <a:ln>
          <a:noFill/>
        </a:ln>
      </dgm:spPr>
      <dgm:t>
        <a:bodyPr/>
        <a:lstStyle/>
        <a:p>
          <a:pPr>
            <a:lnSpc>
              <a:spcPct val="100000"/>
            </a:lnSpc>
          </a:pPr>
          <a:r>
            <a:rPr lang="en-US" sz="1400" dirty="0">
              <a:latin typeface="+mj-lt"/>
            </a:rPr>
            <a:t>Use the parents/guardians’ section of the UCAS website at www.ucas.com/parents.</a:t>
          </a:r>
        </a:p>
      </dgm:t>
    </dgm:pt>
    <dgm:pt modelId="{AD3EB840-7277-4C3F-9966-4D9FB47A5E29}" type="parTrans" cxnId="{ADCA6E19-AFAD-4ED0-9BB4-0CF8ABE5784D}">
      <dgm:prSet/>
      <dgm:spPr/>
      <dgm:t>
        <a:bodyPr/>
        <a:lstStyle/>
        <a:p>
          <a:endParaRPr lang="en-US" sz="1400">
            <a:latin typeface="+mj-lt"/>
          </a:endParaRPr>
        </a:p>
      </dgm:t>
    </dgm:pt>
    <dgm:pt modelId="{C4E8E738-B35C-4A48-8E90-99C77F6C6198}" type="sibTrans" cxnId="{ADCA6E19-AFAD-4ED0-9BB4-0CF8ABE5784D}">
      <dgm:prSet/>
      <dgm:spPr/>
      <dgm:t>
        <a:bodyPr/>
        <a:lstStyle/>
        <a:p>
          <a:endParaRPr lang="en-US" sz="1400">
            <a:latin typeface="+mj-lt"/>
          </a:endParaRPr>
        </a:p>
      </dgm:t>
    </dgm:pt>
    <dgm:pt modelId="{30125EDC-D3DF-4F4E-A7EA-D9BAA8EF1BFE}">
      <dgm:prSet custT="1"/>
      <dgm:spPr>
        <a:solidFill>
          <a:srgbClr val="FBC651"/>
        </a:solidFill>
        <a:ln>
          <a:noFill/>
        </a:ln>
      </dgm:spPr>
      <dgm:t>
        <a:bodyPr/>
        <a:lstStyle/>
        <a:p>
          <a:pPr>
            <a:lnSpc>
              <a:spcPct val="100000"/>
            </a:lnSpc>
          </a:pPr>
          <a:r>
            <a:rPr lang="en-US" sz="1400">
              <a:latin typeface="+mj-lt"/>
            </a:rPr>
            <a:t>Sign up</a:t>
          </a:r>
        </a:p>
      </dgm:t>
    </dgm:pt>
    <dgm:pt modelId="{085EB479-FB33-4C2E-BE35-E3ACBB3A2C1E}" type="parTrans" cxnId="{E6030468-5D6E-4F78-AAA3-D3D4092C0E4B}">
      <dgm:prSet/>
      <dgm:spPr/>
      <dgm:t>
        <a:bodyPr/>
        <a:lstStyle/>
        <a:p>
          <a:endParaRPr lang="en-US" sz="1400">
            <a:latin typeface="+mj-lt"/>
          </a:endParaRPr>
        </a:p>
      </dgm:t>
    </dgm:pt>
    <dgm:pt modelId="{250DF134-7819-4242-B3F8-C868D4C33FE1}" type="sibTrans" cxnId="{E6030468-5D6E-4F78-AAA3-D3D4092C0E4B}">
      <dgm:prSet/>
      <dgm:spPr/>
      <dgm:t>
        <a:bodyPr/>
        <a:lstStyle/>
        <a:p>
          <a:endParaRPr lang="en-US" sz="1400">
            <a:latin typeface="+mj-lt"/>
          </a:endParaRPr>
        </a:p>
      </dgm:t>
    </dgm:pt>
    <dgm:pt modelId="{933EE9B0-B2FF-4A53-8895-DFD5B18EDAAF}">
      <dgm:prSet custT="1"/>
      <dgm:spPr>
        <a:solidFill>
          <a:srgbClr val="FBC651">
            <a:alpha val="54000"/>
          </a:srgbClr>
        </a:solidFill>
        <a:ln>
          <a:noFill/>
        </a:ln>
      </dgm:spPr>
      <dgm:t>
        <a:bodyPr/>
        <a:lstStyle/>
        <a:p>
          <a:pPr>
            <a:lnSpc>
              <a:spcPct val="100000"/>
            </a:lnSpc>
          </a:pPr>
          <a:r>
            <a:rPr lang="en-US" sz="1400" dirty="0">
              <a:latin typeface="+mj-lt"/>
            </a:rPr>
            <a:t>Sign up for updates from UCAS, and get everything you need to know about the application process direct to your inbox.</a:t>
          </a:r>
        </a:p>
      </dgm:t>
    </dgm:pt>
    <dgm:pt modelId="{59B500A7-A49E-41F1-BC47-16962A91D7FB}" type="parTrans" cxnId="{AD92482A-A3BE-42BA-AC52-523571DBDC86}">
      <dgm:prSet/>
      <dgm:spPr/>
      <dgm:t>
        <a:bodyPr/>
        <a:lstStyle/>
        <a:p>
          <a:endParaRPr lang="en-US" sz="1400">
            <a:latin typeface="+mj-lt"/>
          </a:endParaRPr>
        </a:p>
      </dgm:t>
    </dgm:pt>
    <dgm:pt modelId="{288C7A47-0A06-43A6-9D45-4BF469AC5A6C}" type="sibTrans" cxnId="{AD92482A-A3BE-42BA-AC52-523571DBDC86}">
      <dgm:prSet/>
      <dgm:spPr/>
      <dgm:t>
        <a:bodyPr/>
        <a:lstStyle/>
        <a:p>
          <a:endParaRPr lang="en-US" sz="1400">
            <a:latin typeface="+mj-lt"/>
          </a:endParaRPr>
        </a:p>
      </dgm:t>
    </dgm:pt>
    <dgm:pt modelId="{3632D8EF-FC73-4A4A-9BE7-3474283D6D5E}">
      <dgm:prSet custT="1"/>
      <dgm:spPr>
        <a:solidFill>
          <a:srgbClr val="FF6451"/>
        </a:solidFill>
        <a:ln>
          <a:noFill/>
        </a:ln>
      </dgm:spPr>
      <dgm:t>
        <a:bodyPr/>
        <a:lstStyle/>
        <a:p>
          <a:pPr>
            <a:lnSpc>
              <a:spcPct val="100000"/>
            </a:lnSpc>
          </a:pPr>
          <a:r>
            <a:rPr lang="en-US" sz="1400" dirty="0">
              <a:latin typeface="+mj-lt"/>
            </a:rPr>
            <a:t>Open days</a:t>
          </a:r>
        </a:p>
      </dgm:t>
    </dgm:pt>
    <dgm:pt modelId="{C9A0A2A9-4DBF-488E-AE09-3FD728EED472}" type="parTrans" cxnId="{F9E1459E-D97A-40D2-BA93-406B10AC34F2}">
      <dgm:prSet/>
      <dgm:spPr/>
      <dgm:t>
        <a:bodyPr/>
        <a:lstStyle/>
        <a:p>
          <a:endParaRPr lang="en-US" sz="1400">
            <a:latin typeface="+mj-lt"/>
          </a:endParaRPr>
        </a:p>
      </dgm:t>
    </dgm:pt>
    <dgm:pt modelId="{E238D755-BDF7-4EDC-8DD7-D60E5EC09F7B}" type="sibTrans" cxnId="{F9E1459E-D97A-40D2-BA93-406B10AC34F2}">
      <dgm:prSet/>
      <dgm:spPr/>
      <dgm:t>
        <a:bodyPr/>
        <a:lstStyle/>
        <a:p>
          <a:endParaRPr lang="en-US" sz="1400">
            <a:latin typeface="+mj-lt"/>
          </a:endParaRPr>
        </a:p>
      </dgm:t>
    </dgm:pt>
    <dgm:pt modelId="{9DA39B06-8F8D-43DB-BF54-7C7041FA65AB}">
      <dgm:prSet custT="1"/>
      <dgm:spPr>
        <a:solidFill>
          <a:srgbClr val="FF6451">
            <a:alpha val="54000"/>
          </a:srgbClr>
        </a:solidFill>
        <a:ln>
          <a:noFill/>
        </a:ln>
      </dgm:spPr>
      <dgm:t>
        <a:bodyPr/>
        <a:lstStyle/>
        <a:p>
          <a:pPr rtl="0">
            <a:lnSpc>
              <a:spcPct val="100000"/>
            </a:lnSpc>
          </a:pPr>
          <a:r>
            <a:rPr lang="en-US" sz="1400">
              <a:latin typeface="+mj-lt"/>
            </a:rPr>
            <a:t>Attend virtual events and open days – you may have a different perspective.</a:t>
          </a:r>
        </a:p>
      </dgm:t>
    </dgm:pt>
    <dgm:pt modelId="{70F12D13-CFF2-4D00-8281-BB13C39774F8}" type="parTrans" cxnId="{5C5E24B0-FED3-4C9D-A3F3-6A6249BD3B01}">
      <dgm:prSet/>
      <dgm:spPr/>
      <dgm:t>
        <a:bodyPr/>
        <a:lstStyle/>
        <a:p>
          <a:endParaRPr lang="en-US" sz="1400">
            <a:latin typeface="+mj-lt"/>
          </a:endParaRPr>
        </a:p>
      </dgm:t>
    </dgm:pt>
    <dgm:pt modelId="{A8D91352-FD90-449E-AB04-EF907EBA4853}" type="sibTrans" cxnId="{5C5E24B0-FED3-4C9D-A3F3-6A6249BD3B01}">
      <dgm:prSet/>
      <dgm:spPr/>
      <dgm:t>
        <a:bodyPr/>
        <a:lstStyle/>
        <a:p>
          <a:endParaRPr lang="en-US" sz="1400">
            <a:latin typeface="+mj-lt"/>
          </a:endParaRPr>
        </a:p>
      </dgm:t>
    </dgm:pt>
    <dgm:pt modelId="{98950086-D1C7-498F-A5C4-249EE1564D0E}">
      <dgm:prSet custT="1"/>
      <dgm:spPr>
        <a:solidFill>
          <a:srgbClr val="836CD8"/>
        </a:solidFill>
        <a:ln>
          <a:noFill/>
        </a:ln>
      </dgm:spPr>
      <dgm:t>
        <a:bodyPr/>
        <a:lstStyle/>
        <a:p>
          <a:pPr>
            <a:lnSpc>
              <a:spcPct val="100000"/>
            </a:lnSpc>
          </a:pPr>
          <a:r>
            <a:rPr lang="en-US" sz="1400">
              <a:latin typeface="+mj-lt"/>
            </a:rPr>
            <a:t>Be proactive</a:t>
          </a:r>
        </a:p>
      </dgm:t>
    </dgm:pt>
    <dgm:pt modelId="{D3328F37-5632-468E-A2C3-FC93B9A336CE}" type="parTrans" cxnId="{93A331AC-ED0B-46F3-8702-0F307A8B3C5F}">
      <dgm:prSet/>
      <dgm:spPr/>
      <dgm:t>
        <a:bodyPr/>
        <a:lstStyle/>
        <a:p>
          <a:endParaRPr lang="en-US" sz="1400">
            <a:latin typeface="+mj-lt"/>
          </a:endParaRPr>
        </a:p>
      </dgm:t>
    </dgm:pt>
    <dgm:pt modelId="{D8177D30-B583-425E-8C8E-26382A78DFE6}" type="sibTrans" cxnId="{93A331AC-ED0B-46F3-8702-0F307A8B3C5F}">
      <dgm:prSet/>
      <dgm:spPr/>
      <dgm:t>
        <a:bodyPr/>
        <a:lstStyle/>
        <a:p>
          <a:endParaRPr lang="en-US" sz="1400">
            <a:latin typeface="+mj-lt"/>
          </a:endParaRPr>
        </a:p>
      </dgm:t>
    </dgm:pt>
    <dgm:pt modelId="{A9333EDB-C59F-4C10-BF92-43A76D8F9A4A}">
      <dgm:prSet custT="1"/>
      <dgm:spPr>
        <a:solidFill>
          <a:srgbClr val="836CD8">
            <a:alpha val="54000"/>
          </a:srgbClr>
        </a:solidFill>
        <a:ln>
          <a:noFill/>
        </a:ln>
      </dgm:spPr>
      <dgm:t>
        <a:bodyPr/>
        <a:lstStyle/>
        <a:p>
          <a:pPr>
            <a:lnSpc>
              <a:spcPct val="100000"/>
            </a:lnSpc>
          </a:pPr>
          <a:r>
            <a:rPr lang="en-US" sz="1400" dirty="0">
              <a:latin typeface="+mj-lt"/>
            </a:rPr>
            <a:t>Make sure they read everything carefully that is sent to them and don’t book family holidays at key times!</a:t>
          </a:r>
        </a:p>
      </dgm:t>
    </dgm:pt>
    <dgm:pt modelId="{EB050844-6730-4464-8898-09BDB2A239BF}" type="parTrans" cxnId="{2C1E6C9F-8026-43DA-ADFD-74FFF779A28B}">
      <dgm:prSet/>
      <dgm:spPr/>
      <dgm:t>
        <a:bodyPr/>
        <a:lstStyle/>
        <a:p>
          <a:endParaRPr lang="en-US" sz="1400">
            <a:latin typeface="+mj-lt"/>
          </a:endParaRPr>
        </a:p>
      </dgm:t>
    </dgm:pt>
    <dgm:pt modelId="{2BE091CF-4911-4F1A-942E-85A86C3CE303}" type="sibTrans" cxnId="{2C1E6C9F-8026-43DA-ADFD-74FFF779A28B}">
      <dgm:prSet/>
      <dgm:spPr/>
      <dgm:t>
        <a:bodyPr/>
        <a:lstStyle/>
        <a:p>
          <a:endParaRPr lang="en-US" sz="1400">
            <a:latin typeface="+mj-lt"/>
          </a:endParaRPr>
        </a:p>
      </dgm:t>
    </dgm:pt>
    <dgm:pt modelId="{07693C17-4FE6-42E9-B51D-9BEB2528615E}" type="pres">
      <dgm:prSet presAssocID="{F960F95A-3670-4E56-BB2E-5B55EF96C90D}" presName="Name0" presStyleCnt="0">
        <dgm:presLayoutVars>
          <dgm:dir/>
          <dgm:animLvl val="lvl"/>
          <dgm:resizeHandles val="exact"/>
        </dgm:presLayoutVars>
      </dgm:prSet>
      <dgm:spPr/>
    </dgm:pt>
    <dgm:pt modelId="{1B6A153B-E08D-45BD-8B14-7459A551DF74}" type="pres">
      <dgm:prSet presAssocID="{98950086-D1C7-498F-A5C4-249EE1564D0E}" presName="boxAndChildren" presStyleCnt="0"/>
      <dgm:spPr/>
    </dgm:pt>
    <dgm:pt modelId="{5B584A26-7F0E-4B47-9C1C-743AA0F47B29}" type="pres">
      <dgm:prSet presAssocID="{98950086-D1C7-498F-A5C4-249EE1564D0E}" presName="parentTextBox" presStyleLbl="alignNode1" presStyleIdx="0" presStyleCnt="4"/>
      <dgm:spPr/>
    </dgm:pt>
    <dgm:pt modelId="{9FC6F4E6-ED12-4790-B733-8CFF38A2F8E5}" type="pres">
      <dgm:prSet presAssocID="{98950086-D1C7-498F-A5C4-249EE1564D0E}" presName="descendantBox" presStyleLbl="bgAccFollowNode1" presStyleIdx="0" presStyleCnt="4"/>
      <dgm:spPr/>
    </dgm:pt>
    <dgm:pt modelId="{803C29BB-F9BB-4A60-ADCE-B09F4F132CE4}" type="pres">
      <dgm:prSet presAssocID="{E238D755-BDF7-4EDC-8DD7-D60E5EC09F7B}" presName="sp" presStyleCnt="0"/>
      <dgm:spPr/>
    </dgm:pt>
    <dgm:pt modelId="{A64DCE2E-BC6F-44B1-B004-7337B6D4421E}" type="pres">
      <dgm:prSet presAssocID="{3632D8EF-FC73-4A4A-9BE7-3474283D6D5E}" presName="arrowAndChildren" presStyleCnt="0"/>
      <dgm:spPr/>
    </dgm:pt>
    <dgm:pt modelId="{23417FFF-EBBF-4B39-82C5-14B0024AA43F}" type="pres">
      <dgm:prSet presAssocID="{3632D8EF-FC73-4A4A-9BE7-3474283D6D5E}" presName="parentTextArrow" presStyleLbl="node1" presStyleIdx="0" presStyleCnt="0"/>
      <dgm:spPr/>
    </dgm:pt>
    <dgm:pt modelId="{10BBADAB-F65A-4239-91EC-274C7A935BF2}" type="pres">
      <dgm:prSet presAssocID="{3632D8EF-FC73-4A4A-9BE7-3474283D6D5E}" presName="arrow" presStyleLbl="alignNode1" presStyleIdx="1" presStyleCnt="4"/>
      <dgm:spPr/>
    </dgm:pt>
    <dgm:pt modelId="{E41F4342-9FFE-47FE-BEE8-D529769CFD0B}" type="pres">
      <dgm:prSet presAssocID="{3632D8EF-FC73-4A4A-9BE7-3474283D6D5E}" presName="descendantArrow" presStyleLbl="bgAccFollowNode1" presStyleIdx="1" presStyleCnt="4"/>
      <dgm:spPr/>
    </dgm:pt>
    <dgm:pt modelId="{ED661A36-E9A4-49E6-93F7-21B715D738E8}" type="pres">
      <dgm:prSet presAssocID="{250DF134-7819-4242-B3F8-C868D4C33FE1}" presName="sp" presStyleCnt="0"/>
      <dgm:spPr/>
    </dgm:pt>
    <dgm:pt modelId="{1D4FEF1D-9ED6-4D26-94AF-894EC5D47476}" type="pres">
      <dgm:prSet presAssocID="{30125EDC-D3DF-4F4E-A7EA-D9BAA8EF1BFE}" presName="arrowAndChildren" presStyleCnt="0"/>
      <dgm:spPr/>
    </dgm:pt>
    <dgm:pt modelId="{4B912E9D-6B93-4B9A-828D-AEE2C9E8C2B1}" type="pres">
      <dgm:prSet presAssocID="{30125EDC-D3DF-4F4E-A7EA-D9BAA8EF1BFE}" presName="parentTextArrow" presStyleLbl="node1" presStyleIdx="0" presStyleCnt="0"/>
      <dgm:spPr/>
    </dgm:pt>
    <dgm:pt modelId="{7EC65C04-1863-417B-AB94-0725177F04A4}" type="pres">
      <dgm:prSet presAssocID="{30125EDC-D3DF-4F4E-A7EA-D9BAA8EF1BFE}" presName="arrow" presStyleLbl="alignNode1" presStyleIdx="2" presStyleCnt="4"/>
      <dgm:spPr/>
    </dgm:pt>
    <dgm:pt modelId="{30BE029A-8C4B-4640-9BBB-08FE9ECE8AD2}" type="pres">
      <dgm:prSet presAssocID="{30125EDC-D3DF-4F4E-A7EA-D9BAA8EF1BFE}" presName="descendantArrow" presStyleLbl="bgAccFollowNode1" presStyleIdx="2" presStyleCnt="4"/>
      <dgm:spPr/>
    </dgm:pt>
    <dgm:pt modelId="{8C9C5D48-A2DB-4C97-9439-118C51E6CA43}" type="pres">
      <dgm:prSet presAssocID="{C5F20CD0-D730-419E-B59B-D2E43578ABC9}" presName="sp" presStyleCnt="0"/>
      <dgm:spPr/>
    </dgm:pt>
    <dgm:pt modelId="{EDA03E52-0C8C-4FAB-9EC5-32A20B76BE95}" type="pres">
      <dgm:prSet presAssocID="{F7133B71-F030-4EF1-8FB8-5B88155E2464}" presName="arrowAndChildren" presStyleCnt="0"/>
      <dgm:spPr/>
    </dgm:pt>
    <dgm:pt modelId="{02C45550-1BCD-418B-A98C-FEEC88706FFC}" type="pres">
      <dgm:prSet presAssocID="{F7133B71-F030-4EF1-8FB8-5B88155E2464}" presName="parentTextArrow" presStyleLbl="node1" presStyleIdx="0" presStyleCnt="0"/>
      <dgm:spPr/>
    </dgm:pt>
    <dgm:pt modelId="{85A4FDBA-388D-451A-AC69-E5F11176299A}" type="pres">
      <dgm:prSet presAssocID="{F7133B71-F030-4EF1-8FB8-5B88155E2464}" presName="arrow" presStyleLbl="alignNode1" presStyleIdx="3" presStyleCnt="4"/>
      <dgm:spPr/>
    </dgm:pt>
    <dgm:pt modelId="{52E280DE-3718-4C98-9385-CEF1A59AB3BA}" type="pres">
      <dgm:prSet presAssocID="{F7133B71-F030-4EF1-8FB8-5B88155E2464}" presName="descendantArrow" presStyleLbl="bgAccFollowNode1" presStyleIdx="3" presStyleCnt="4"/>
      <dgm:spPr/>
    </dgm:pt>
  </dgm:ptLst>
  <dgm:cxnLst>
    <dgm:cxn modelId="{52223E00-05BC-4CFB-84C4-53A61A020B81}" type="presOf" srcId="{933EE9B0-B2FF-4A53-8895-DFD5B18EDAAF}" destId="{30BE029A-8C4B-4640-9BBB-08FE9ECE8AD2}" srcOrd="0" destOrd="0" presId="urn:microsoft.com/office/officeart/2016/7/layout/VerticalDownArrowProcess"/>
    <dgm:cxn modelId="{66FB6611-6FFF-404B-BF83-6560068EA5EF}" type="presOf" srcId="{F7133B71-F030-4EF1-8FB8-5B88155E2464}" destId="{02C45550-1BCD-418B-A98C-FEEC88706FFC}" srcOrd="0" destOrd="0" presId="urn:microsoft.com/office/officeart/2016/7/layout/VerticalDownArrowProcess"/>
    <dgm:cxn modelId="{ADCA6E19-AFAD-4ED0-9BB4-0CF8ABE5784D}" srcId="{F7133B71-F030-4EF1-8FB8-5B88155E2464}" destId="{33741738-7956-4503-AC14-8BE5D761D60F}" srcOrd="0" destOrd="0" parTransId="{AD3EB840-7277-4C3F-9966-4D9FB47A5E29}" sibTransId="{C4E8E738-B35C-4A48-8E90-99C77F6C6198}"/>
    <dgm:cxn modelId="{AD92482A-A3BE-42BA-AC52-523571DBDC86}" srcId="{30125EDC-D3DF-4F4E-A7EA-D9BAA8EF1BFE}" destId="{933EE9B0-B2FF-4A53-8895-DFD5B18EDAAF}" srcOrd="0" destOrd="0" parTransId="{59B500A7-A49E-41F1-BC47-16962A91D7FB}" sibTransId="{288C7A47-0A06-43A6-9D45-4BF469AC5A6C}"/>
    <dgm:cxn modelId="{B0080C64-2928-4911-B206-4519480C7097}" type="presOf" srcId="{3632D8EF-FC73-4A4A-9BE7-3474283D6D5E}" destId="{10BBADAB-F65A-4239-91EC-274C7A935BF2}" srcOrd="1" destOrd="0" presId="urn:microsoft.com/office/officeart/2016/7/layout/VerticalDownArrowProcess"/>
    <dgm:cxn modelId="{A870C164-B931-42D4-BDC6-5EE165FB76C9}" type="presOf" srcId="{F7133B71-F030-4EF1-8FB8-5B88155E2464}" destId="{85A4FDBA-388D-451A-AC69-E5F11176299A}" srcOrd="1" destOrd="0" presId="urn:microsoft.com/office/officeart/2016/7/layout/VerticalDownArrowProcess"/>
    <dgm:cxn modelId="{E6030468-5D6E-4F78-AAA3-D3D4092C0E4B}" srcId="{F960F95A-3670-4E56-BB2E-5B55EF96C90D}" destId="{30125EDC-D3DF-4F4E-A7EA-D9BAA8EF1BFE}" srcOrd="1" destOrd="0" parTransId="{085EB479-FB33-4C2E-BE35-E3ACBB3A2C1E}" sibTransId="{250DF134-7819-4242-B3F8-C868D4C33FE1}"/>
    <dgm:cxn modelId="{89AFA36A-79E5-4AF9-AB8F-416645582E63}" srcId="{F960F95A-3670-4E56-BB2E-5B55EF96C90D}" destId="{F7133B71-F030-4EF1-8FB8-5B88155E2464}" srcOrd="0" destOrd="0" parTransId="{ACF8F580-8AC4-480D-991B-F7CF4EED6409}" sibTransId="{C5F20CD0-D730-419E-B59B-D2E43578ABC9}"/>
    <dgm:cxn modelId="{6AD6F551-C009-45EB-A100-862C79FB4D69}" type="presOf" srcId="{98950086-D1C7-498F-A5C4-249EE1564D0E}" destId="{5B584A26-7F0E-4B47-9C1C-743AA0F47B29}" srcOrd="0" destOrd="0" presId="urn:microsoft.com/office/officeart/2016/7/layout/VerticalDownArrowProcess"/>
    <dgm:cxn modelId="{F1814093-DE36-4A91-AB4B-A4166F927228}" type="presOf" srcId="{30125EDC-D3DF-4F4E-A7EA-D9BAA8EF1BFE}" destId="{4B912E9D-6B93-4B9A-828D-AEE2C9E8C2B1}" srcOrd="0" destOrd="0" presId="urn:microsoft.com/office/officeart/2016/7/layout/VerticalDownArrowProcess"/>
    <dgm:cxn modelId="{44BE8F9C-6B89-499D-BBE5-0D2A13632CFF}" type="presOf" srcId="{F960F95A-3670-4E56-BB2E-5B55EF96C90D}" destId="{07693C17-4FE6-42E9-B51D-9BEB2528615E}" srcOrd="0" destOrd="0" presId="urn:microsoft.com/office/officeart/2016/7/layout/VerticalDownArrowProcess"/>
    <dgm:cxn modelId="{2E57AD9D-2C73-43CC-927B-5CC612538A2D}" type="presOf" srcId="{9DA39B06-8F8D-43DB-BF54-7C7041FA65AB}" destId="{E41F4342-9FFE-47FE-BEE8-D529769CFD0B}" srcOrd="0" destOrd="0" presId="urn:microsoft.com/office/officeart/2016/7/layout/VerticalDownArrowProcess"/>
    <dgm:cxn modelId="{F9E1459E-D97A-40D2-BA93-406B10AC34F2}" srcId="{F960F95A-3670-4E56-BB2E-5B55EF96C90D}" destId="{3632D8EF-FC73-4A4A-9BE7-3474283D6D5E}" srcOrd="2" destOrd="0" parTransId="{C9A0A2A9-4DBF-488E-AE09-3FD728EED472}" sibTransId="{E238D755-BDF7-4EDC-8DD7-D60E5EC09F7B}"/>
    <dgm:cxn modelId="{2C1E6C9F-8026-43DA-ADFD-74FFF779A28B}" srcId="{98950086-D1C7-498F-A5C4-249EE1564D0E}" destId="{A9333EDB-C59F-4C10-BF92-43A76D8F9A4A}" srcOrd="0" destOrd="0" parTransId="{EB050844-6730-4464-8898-09BDB2A239BF}" sibTransId="{2BE091CF-4911-4F1A-942E-85A86C3CE303}"/>
    <dgm:cxn modelId="{5FFBD49F-E152-46ED-8F1C-BD276811522E}" type="presOf" srcId="{A9333EDB-C59F-4C10-BF92-43A76D8F9A4A}" destId="{9FC6F4E6-ED12-4790-B733-8CFF38A2F8E5}" srcOrd="0" destOrd="0" presId="urn:microsoft.com/office/officeart/2016/7/layout/VerticalDownArrowProcess"/>
    <dgm:cxn modelId="{CE80E4A1-AA69-469F-B992-7E641D36ACB7}" type="presOf" srcId="{33741738-7956-4503-AC14-8BE5D761D60F}" destId="{52E280DE-3718-4C98-9385-CEF1A59AB3BA}" srcOrd="0" destOrd="0" presId="urn:microsoft.com/office/officeart/2016/7/layout/VerticalDownArrowProcess"/>
    <dgm:cxn modelId="{2C0B40A7-0B96-470B-97A4-A69B2A95AC23}" type="presOf" srcId="{30125EDC-D3DF-4F4E-A7EA-D9BAA8EF1BFE}" destId="{7EC65C04-1863-417B-AB94-0725177F04A4}" srcOrd="1" destOrd="0" presId="urn:microsoft.com/office/officeart/2016/7/layout/VerticalDownArrowProcess"/>
    <dgm:cxn modelId="{93A331AC-ED0B-46F3-8702-0F307A8B3C5F}" srcId="{F960F95A-3670-4E56-BB2E-5B55EF96C90D}" destId="{98950086-D1C7-498F-A5C4-249EE1564D0E}" srcOrd="3" destOrd="0" parTransId="{D3328F37-5632-468E-A2C3-FC93B9A336CE}" sibTransId="{D8177D30-B583-425E-8C8E-26382A78DFE6}"/>
    <dgm:cxn modelId="{5C5E24B0-FED3-4C9D-A3F3-6A6249BD3B01}" srcId="{3632D8EF-FC73-4A4A-9BE7-3474283D6D5E}" destId="{9DA39B06-8F8D-43DB-BF54-7C7041FA65AB}" srcOrd="0" destOrd="0" parTransId="{70F12D13-CFF2-4D00-8281-BB13C39774F8}" sibTransId="{A8D91352-FD90-449E-AB04-EF907EBA4853}"/>
    <dgm:cxn modelId="{6D5DDBFD-B44B-4AD0-9D88-94CCCB2232CB}" type="presOf" srcId="{3632D8EF-FC73-4A4A-9BE7-3474283D6D5E}" destId="{23417FFF-EBBF-4B39-82C5-14B0024AA43F}" srcOrd="0" destOrd="0" presId="urn:microsoft.com/office/officeart/2016/7/layout/VerticalDownArrowProcess"/>
    <dgm:cxn modelId="{86F5550A-C02A-4619-8210-1239B7844EE0}" type="presParOf" srcId="{07693C17-4FE6-42E9-B51D-9BEB2528615E}" destId="{1B6A153B-E08D-45BD-8B14-7459A551DF74}" srcOrd="0" destOrd="0" presId="urn:microsoft.com/office/officeart/2016/7/layout/VerticalDownArrowProcess"/>
    <dgm:cxn modelId="{E0446EE7-5B57-4A05-95E6-53EC2B9A7F18}" type="presParOf" srcId="{1B6A153B-E08D-45BD-8B14-7459A551DF74}" destId="{5B584A26-7F0E-4B47-9C1C-743AA0F47B29}" srcOrd="0" destOrd="0" presId="urn:microsoft.com/office/officeart/2016/7/layout/VerticalDownArrowProcess"/>
    <dgm:cxn modelId="{7568604E-8AE6-4C5E-8E09-813A57F90AF0}" type="presParOf" srcId="{1B6A153B-E08D-45BD-8B14-7459A551DF74}" destId="{9FC6F4E6-ED12-4790-B733-8CFF38A2F8E5}" srcOrd="1" destOrd="0" presId="urn:microsoft.com/office/officeart/2016/7/layout/VerticalDownArrowProcess"/>
    <dgm:cxn modelId="{4F26A7DA-BFB3-48EB-88A3-6A170D38E8C0}" type="presParOf" srcId="{07693C17-4FE6-42E9-B51D-9BEB2528615E}" destId="{803C29BB-F9BB-4A60-ADCE-B09F4F132CE4}" srcOrd="1" destOrd="0" presId="urn:microsoft.com/office/officeart/2016/7/layout/VerticalDownArrowProcess"/>
    <dgm:cxn modelId="{176C7CE2-B647-4294-A997-190F725A95BD}" type="presParOf" srcId="{07693C17-4FE6-42E9-B51D-9BEB2528615E}" destId="{A64DCE2E-BC6F-44B1-B004-7337B6D4421E}" srcOrd="2" destOrd="0" presId="urn:microsoft.com/office/officeart/2016/7/layout/VerticalDownArrowProcess"/>
    <dgm:cxn modelId="{BC12F3DC-D737-40B2-964B-F66FDC905B7F}" type="presParOf" srcId="{A64DCE2E-BC6F-44B1-B004-7337B6D4421E}" destId="{23417FFF-EBBF-4B39-82C5-14B0024AA43F}" srcOrd="0" destOrd="0" presId="urn:microsoft.com/office/officeart/2016/7/layout/VerticalDownArrowProcess"/>
    <dgm:cxn modelId="{C6375038-7932-42FA-865D-CDB74160B076}" type="presParOf" srcId="{A64DCE2E-BC6F-44B1-B004-7337B6D4421E}" destId="{10BBADAB-F65A-4239-91EC-274C7A935BF2}" srcOrd="1" destOrd="0" presId="urn:microsoft.com/office/officeart/2016/7/layout/VerticalDownArrowProcess"/>
    <dgm:cxn modelId="{CD100120-4F97-46B2-AB70-61A01327679F}" type="presParOf" srcId="{A64DCE2E-BC6F-44B1-B004-7337B6D4421E}" destId="{E41F4342-9FFE-47FE-BEE8-D529769CFD0B}" srcOrd="2" destOrd="0" presId="urn:microsoft.com/office/officeart/2016/7/layout/VerticalDownArrowProcess"/>
    <dgm:cxn modelId="{B5FB062E-5359-483A-80A4-F0B4F947E4E6}" type="presParOf" srcId="{07693C17-4FE6-42E9-B51D-9BEB2528615E}" destId="{ED661A36-E9A4-49E6-93F7-21B715D738E8}" srcOrd="3" destOrd="0" presId="urn:microsoft.com/office/officeart/2016/7/layout/VerticalDownArrowProcess"/>
    <dgm:cxn modelId="{33B03DB9-60CC-4A68-A69C-C1BEB8F14678}" type="presParOf" srcId="{07693C17-4FE6-42E9-B51D-9BEB2528615E}" destId="{1D4FEF1D-9ED6-4D26-94AF-894EC5D47476}" srcOrd="4" destOrd="0" presId="urn:microsoft.com/office/officeart/2016/7/layout/VerticalDownArrowProcess"/>
    <dgm:cxn modelId="{F4E45960-969B-484A-BCAE-B20160681492}" type="presParOf" srcId="{1D4FEF1D-9ED6-4D26-94AF-894EC5D47476}" destId="{4B912E9D-6B93-4B9A-828D-AEE2C9E8C2B1}" srcOrd="0" destOrd="0" presId="urn:microsoft.com/office/officeart/2016/7/layout/VerticalDownArrowProcess"/>
    <dgm:cxn modelId="{820AB8F4-7AF6-450A-B247-2E6E56B862A1}" type="presParOf" srcId="{1D4FEF1D-9ED6-4D26-94AF-894EC5D47476}" destId="{7EC65C04-1863-417B-AB94-0725177F04A4}" srcOrd="1" destOrd="0" presId="urn:microsoft.com/office/officeart/2016/7/layout/VerticalDownArrowProcess"/>
    <dgm:cxn modelId="{3A88B705-1378-4E2D-A4C7-1A10367BC4C9}" type="presParOf" srcId="{1D4FEF1D-9ED6-4D26-94AF-894EC5D47476}" destId="{30BE029A-8C4B-4640-9BBB-08FE9ECE8AD2}" srcOrd="2" destOrd="0" presId="urn:microsoft.com/office/officeart/2016/7/layout/VerticalDownArrowProcess"/>
    <dgm:cxn modelId="{E4995306-EAB5-481A-9ADD-CA5756AFEDD4}" type="presParOf" srcId="{07693C17-4FE6-42E9-B51D-9BEB2528615E}" destId="{8C9C5D48-A2DB-4C97-9439-118C51E6CA43}" srcOrd="5" destOrd="0" presId="urn:microsoft.com/office/officeart/2016/7/layout/VerticalDownArrowProcess"/>
    <dgm:cxn modelId="{2324784A-0A1C-4705-B86E-7F1D9CF73D70}" type="presParOf" srcId="{07693C17-4FE6-42E9-B51D-9BEB2528615E}" destId="{EDA03E52-0C8C-4FAB-9EC5-32A20B76BE95}" srcOrd="6" destOrd="0" presId="urn:microsoft.com/office/officeart/2016/7/layout/VerticalDownArrowProcess"/>
    <dgm:cxn modelId="{D6ED9D0E-EEF0-4828-A834-4F858B48CE74}" type="presParOf" srcId="{EDA03E52-0C8C-4FAB-9EC5-32A20B76BE95}" destId="{02C45550-1BCD-418B-A98C-FEEC88706FFC}" srcOrd="0" destOrd="0" presId="urn:microsoft.com/office/officeart/2016/7/layout/VerticalDownArrowProcess"/>
    <dgm:cxn modelId="{52FF0556-CEDA-4DD1-9C97-287AFFFC067E}" type="presParOf" srcId="{EDA03E52-0C8C-4FAB-9EC5-32A20B76BE95}" destId="{85A4FDBA-388D-451A-AC69-E5F11176299A}" srcOrd="1" destOrd="0" presId="urn:microsoft.com/office/officeart/2016/7/layout/VerticalDownArrowProcess"/>
    <dgm:cxn modelId="{3D454098-8CDA-45BC-BD9A-44B76430F2CB}" type="presParOf" srcId="{EDA03E52-0C8C-4FAB-9EC5-32A20B76BE95}" destId="{52E280DE-3718-4C98-9385-CEF1A59AB3BA}"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86161" y="756361"/>
          <a:ext cx="889980" cy="88998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75829" y="946029"/>
          <a:ext cx="510644" cy="51064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659"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dirty="0">
              <a:solidFill>
                <a:schemeClr val="tx1"/>
              </a:solidFill>
              <a:latin typeface="+mj-lt"/>
            </a:rPr>
            <a:t>Higher education</a:t>
          </a:r>
          <a:endParaRPr lang="en-GB" sz="1800" b="0" i="0" u="none" strike="noStrike" kern="1200" cap="none" baseline="0" noProof="0" dirty="0">
            <a:solidFill>
              <a:schemeClr val="tx1"/>
            </a:solidFill>
            <a:latin typeface="+mj-lt"/>
            <a:cs typeface="Calibri Light"/>
          </a:endParaRPr>
        </a:p>
      </dsp:txBody>
      <dsp:txXfrm>
        <a:off x="1659" y="1923548"/>
        <a:ext cx="1458984" cy="583593"/>
      </dsp:txXfrm>
    </dsp:sp>
    <dsp:sp modelId="{F3D85CDB-6AD6-46B0-B8D7-B411D11E4636}">
      <dsp:nvSpPr>
        <dsp:cNvPr id="0" name=""/>
        <dsp:cNvSpPr/>
      </dsp:nvSpPr>
      <dsp:spPr>
        <a:xfrm>
          <a:off x="2065721" y="756361"/>
          <a:ext cx="889980" cy="88998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55389" y="946029"/>
          <a:ext cx="510644" cy="51064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15966" y="1923548"/>
          <a:ext cx="1589490"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77875">
            <a:lnSpc>
              <a:spcPct val="100000"/>
            </a:lnSpc>
            <a:spcBef>
              <a:spcPct val="0"/>
            </a:spcBef>
            <a:spcAft>
              <a:spcPct val="35000"/>
            </a:spcAft>
            <a:buNone/>
            <a:defRPr cap="all"/>
          </a:pPr>
          <a:r>
            <a:rPr lang="en-GB" sz="1750" b="0" kern="1200" cap="none" dirty="0">
              <a:solidFill>
                <a:schemeClr val="tx1"/>
              </a:solidFill>
              <a:latin typeface="+mj-lt"/>
            </a:rPr>
            <a:t>Apprenticeships</a:t>
          </a:r>
          <a:r>
            <a:rPr lang="en-GB" sz="1800" b="0" kern="1200" cap="none" dirty="0">
              <a:solidFill>
                <a:schemeClr val="tx1"/>
              </a:solidFill>
              <a:latin typeface="+mj-lt"/>
            </a:rPr>
            <a:t>/ traineeships</a:t>
          </a:r>
        </a:p>
      </dsp:txBody>
      <dsp:txXfrm>
        <a:off x="1715966" y="1923548"/>
        <a:ext cx="1589490" cy="583593"/>
      </dsp:txXfrm>
    </dsp:sp>
    <dsp:sp modelId="{1FDC76F1-2A12-499B-A052-2BF375205DC8}">
      <dsp:nvSpPr>
        <dsp:cNvPr id="0" name=""/>
        <dsp:cNvSpPr/>
      </dsp:nvSpPr>
      <dsp:spPr>
        <a:xfrm>
          <a:off x="3845280" y="756361"/>
          <a:ext cx="889980" cy="88998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rot="2189517">
          <a:off x="4034948" y="946029"/>
          <a:ext cx="510644" cy="51064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560778"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dirty="0">
              <a:solidFill>
                <a:schemeClr val="tx1"/>
              </a:solidFill>
              <a:latin typeface="+mj-lt"/>
            </a:rPr>
            <a:t>Studying abroad</a:t>
          </a:r>
        </a:p>
      </dsp:txBody>
      <dsp:txXfrm>
        <a:off x="3560778" y="1923548"/>
        <a:ext cx="1458984" cy="583593"/>
      </dsp:txXfrm>
    </dsp:sp>
    <dsp:sp modelId="{85F07643-39BA-442D-AA96-CE8150BC8E35}">
      <dsp:nvSpPr>
        <dsp:cNvPr id="0" name=""/>
        <dsp:cNvSpPr/>
      </dsp:nvSpPr>
      <dsp:spPr>
        <a:xfrm>
          <a:off x="5559587" y="756361"/>
          <a:ext cx="889980" cy="88998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49255" y="946029"/>
          <a:ext cx="510644" cy="51064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75085"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dirty="0">
              <a:solidFill>
                <a:schemeClr val="tx1"/>
              </a:solidFill>
              <a:latin typeface="+mj-lt"/>
            </a:rPr>
            <a:t>Gap year</a:t>
          </a:r>
          <a:endParaRPr lang="en-GB" sz="1800" b="0" kern="1200" dirty="0">
            <a:solidFill>
              <a:schemeClr val="tx1"/>
            </a:solidFill>
            <a:latin typeface="+mj-lt"/>
          </a:endParaRPr>
        </a:p>
      </dsp:txBody>
      <dsp:txXfrm>
        <a:off x="5275085" y="1923548"/>
        <a:ext cx="1458984" cy="583593"/>
      </dsp:txXfrm>
    </dsp:sp>
    <dsp:sp modelId="{917E4EEE-F4B1-47A3-8845-BAE3FA8736FD}">
      <dsp:nvSpPr>
        <dsp:cNvPr id="0" name=""/>
        <dsp:cNvSpPr/>
      </dsp:nvSpPr>
      <dsp:spPr>
        <a:xfrm>
          <a:off x="7273894" y="756361"/>
          <a:ext cx="889980" cy="88998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63562" y="946029"/>
          <a:ext cx="510644" cy="510644"/>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89392"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dirty="0">
              <a:solidFill>
                <a:schemeClr val="tx1"/>
              </a:solidFill>
              <a:latin typeface="+mj-lt"/>
            </a:rPr>
            <a:t>Getting a job</a:t>
          </a:r>
          <a:endParaRPr lang="en-GB" sz="1800" b="0" kern="1200" dirty="0">
            <a:solidFill>
              <a:schemeClr val="tx1"/>
            </a:solidFill>
            <a:latin typeface="+mj-lt"/>
          </a:endParaRPr>
        </a:p>
      </dsp:txBody>
      <dsp:txXfrm>
        <a:off x="6989392" y="1923548"/>
        <a:ext cx="1458984" cy="58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62D68-4C82-470B-B2F7-1BB951BF3694}">
      <dsp:nvSpPr>
        <dsp:cNvPr id="0" name=""/>
        <dsp:cNvSpPr/>
      </dsp:nvSpPr>
      <dsp:spPr>
        <a:xfrm>
          <a:off x="0" y="819604"/>
          <a:ext cx="1321365" cy="1055375"/>
        </a:xfrm>
        <a:prstGeom prst="roundRect">
          <a:avLst>
            <a:gd name="adj" fmla="val 10000"/>
          </a:avLst>
        </a:prstGeom>
        <a:solidFill>
          <a:srgbClr val="3BC0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i="0" kern="1200" dirty="0">
              <a:latin typeface="+mj-lt"/>
            </a:rPr>
            <a:t>A student registers at: ucas.com/apply</a:t>
          </a:r>
        </a:p>
      </dsp:txBody>
      <dsp:txXfrm>
        <a:off x="30911" y="850515"/>
        <a:ext cx="1259543" cy="993553"/>
      </dsp:txXfrm>
    </dsp:sp>
    <dsp:sp modelId="{5543219D-F762-46D9-9736-83F9D65147A3}">
      <dsp:nvSpPr>
        <dsp:cNvPr id="0" name=""/>
        <dsp:cNvSpPr/>
      </dsp:nvSpPr>
      <dsp:spPr>
        <a:xfrm rot="21600000">
          <a:off x="1487970" y="1006672"/>
          <a:ext cx="335819" cy="436221"/>
        </a:xfrm>
        <a:prstGeom prst="rightArrow">
          <a:avLst>
            <a:gd name="adj1" fmla="val 60000"/>
            <a:gd name="adj2" fmla="val 50000"/>
          </a:avLst>
        </a:prstGeom>
        <a:solidFill>
          <a:srgbClr val="3BC0C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21600000">
        <a:off x="1487970" y="1093916"/>
        <a:ext cx="235073" cy="261733"/>
      </dsp:txXfrm>
    </dsp:sp>
    <dsp:sp modelId="{249A2BC4-1D12-4F1F-BBC4-5D4845239AFA}">
      <dsp:nvSpPr>
        <dsp:cNvPr id="0" name=""/>
        <dsp:cNvSpPr/>
      </dsp:nvSpPr>
      <dsp:spPr>
        <a:xfrm>
          <a:off x="1953518" y="406794"/>
          <a:ext cx="2316655" cy="2215275"/>
        </a:xfrm>
        <a:prstGeom prst="roundRect">
          <a:avLst>
            <a:gd name="adj" fmla="val 10000"/>
          </a:avLst>
        </a:prstGeom>
        <a:solidFill>
          <a:srgbClr val="5DB8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Font typeface="+mj-lt"/>
            <a:buNone/>
          </a:pPr>
          <a:r>
            <a:rPr lang="en-GB" sz="1400" b="1" kern="1200">
              <a:latin typeface="+mj-lt"/>
              <a:cs typeface="Arial" pitchFamily="34" charset="0"/>
            </a:rPr>
            <a:t>Sections to complete:</a:t>
          </a:r>
        </a:p>
        <a:p>
          <a:pPr marL="0" lvl="0" indent="0" algn="l" defTabSz="622300">
            <a:lnSpc>
              <a:spcPct val="90000"/>
            </a:lnSpc>
            <a:spcBef>
              <a:spcPct val="0"/>
            </a:spcBef>
            <a:spcAft>
              <a:spcPts val="0"/>
            </a:spcAft>
            <a:buFont typeface="+mj-lt"/>
            <a:buNone/>
          </a:pPr>
          <a:r>
            <a:rPr lang="en-GB" sz="1400" b="1" kern="1200">
              <a:latin typeface="+mj-lt"/>
            </a:rPr>
            <a:t>1. Personal details</a:t>
          </a:r>
        </a:p>
        <a:p>
          <a:pPr marL="0" lvl="0" indent="0" algn="l" defTabSz="622300">
            <a:lnSpc>
              <a:spcPct val="90000"/>
            </a:lnSpc>
            <a:spcBef>
              <a:spcPct val="0"/>
            </a:spcBef>
            <a:spcAft>
              <a:spcPts val="0"/>
            </a:spcAft>
            <a:buFont typeface="+mj-lt"/>
            <a:buNone/>
          </a:pPr>
          <a:r>
            <a:rPr lang="en-GB" sz="1400" b="1" kern="1200">
              <a:latin typeface="+mj-lt"/>
            </a:rPr>
            <a:t>2. Additional information</a:t>
          </a:r>
        </a:p>
        <a:p>
          <a:pPr marL="0" lvl="0" indent="0" algn="l" defTabSz="622300">
            <a:lnSpc>
              <a:spcPct val="90000"/>
            </a:lnSpc>
            <a:spcBef>
              <a:spcPct val="0"/>
            </a:spcBef>
            <a:spcAft>
              <a:spcPts val="0"/>
            </a:spcAft>
            <a:buFont typeface="+mj-lt"/>
            <a:buNone/>
          </a:pPr>
          <a:r>
            <a:rPr lang="en-GB" sz="1400" b="1" kern="1200">
              <a:latin typeface="+mj-lt"/>
            </a:rPr>
            <a:t>3. Student finance </a:t>
          </a:r>
        </a:p>
        <a:p>
          <a:pPr marL="0" lvl="0" indent="0" algn="l" defTabSz="622300">
            <a:lnSpc>
              <a:spcPct val="90000"/>
            </a:lnSpc>
            <a:spcBef>
              <a:spcPct val="0"/>
            </a:spcBef>
            <a:spcAft>
              <a:spcPts val="0"/>
            </a:spcAft>
            <a:buFont typeface="+mj-lt"/>
            <a:buNone/>
          </a:pPr>
          <a:r>
            <a:rPr lang="en-GB" sz="1400" b="1" kern="1200">
              <a:latin typeface="+mj-lt"/>
            </a:rPr>
            <a:t>4. Choices</a:t>
          </a:r>
        </a:p>
        <a:p>
          <a:pPr marL="0" lvl="0" indent="0" algn="l" defTabSz="622300">
            <a:lnSpc>
              <a:spcPct val="90000"/>
            </a:lnSpc>
            <a:spcBef>
              <a:spcPct val="0"/>
            </a:spcBef>
            <a:spcAft>
              <a:spcPts val="0"/>
            </a:spcAft>
            <a:buFont typeface="+mj-lt"/>
            <a:buNone/>
          </a:pPr>
          <a:r>
            <a:rPr lang="en-GB" sz="1400" b="1" kern="1200">
              <a:latin typeface="+mj-lt"/>
            </a:rPr>
            <a:t>5. Education</a:t>
          </a:r>
        </a:p>
        <a:p>
          <a:pPr marL="0" lvl="0" indent="0" algn="l" defTabSz="622300">
            <a:lnSpc>
              <a:spcPct val="90000"/>
            </a:lnSpc>
            <a:spcBef>
              <a:spcPct val="0"/>
            </a:spcBef>
            <a:spcAft>
              <a:spcPts val="0"/>
            </a:spcAft>
            <a:buFont typeface="+mj-lt"/>
            <a:buNone/>
          </a:pPr>
          <a:r>
            <a:rPr lang="en-GB" sz="1400" b="1" kern="1200">
              <a:latin typeface="+mj-lt"/>
            </a:rPr>
            <a:t>6. Employment</a:t>
          </a:r>
        </a:p>
        <a:p>
          <a:pPr marL="0" lvl="0" indent="0" algn="l" defTabSz="622300">
            <a:lnSpc>
              <a:spcPct val="90000"/>
            </a:lnSpc>
            <a:spcBef>
              <a:spcPct val="0"/>
            </a:spcBef>
            <a:spcAft>
              <a:spcPts val="0"/>
            </a:spcAft>
            <a:buFont typeface="+mj-lt"/>
            <a:buNone/>
          </a:pPr>
          <a:r>
            <a:rPr lang="en-GB" sz="1400" b="1" kern="1200">
              <a:latin typeface="+mj-lt"/>
            </a:rPr>
            <a:t>7. Personal statement</a:t>
          </a:r>
        </a:p>
        <a:p>
          <a:pPr marL="0" lvl="0" indent="0" algn="l" defTabSz="622300">
            <a:lnSpc>
              <a:spcPct val="90000"/>
            </a:lnSpc>
            <a:spcBef>
              <a:spcPct val="0"/>
            </a:spcBef>
            <a:spcAft>
              <a:spcPts val="0"/>
            </a:spcAft>
            <a:buFont typeface="+mj-lt"/>
            <a:buNone/>
          </a:pPr>
          <a:r>
            <a:rPr lang="en-GB" sz="1400" b="1" kern="1200">
              <a:latin typeface="+mj-lt"/>
            </a:rPr>
            <a:t>8. Referee details</a:t>
          </a:r>
        </a:p>
      </dsp:txBody>
      <dsp:txXfrm>
        <a:off x="2018401" y="471677"/>
        <a:ext cx="2186889" cy="2085509"/>
      </dsp:txXfrm>
    </dsp:sp>
    <dsp:sp modelId="{DB535FF1-97C0-45BA-97DC-E6FBA6BFCC21}">
      <dsp:nvSpPr>
        <dsp:cNvPr id="0" name=""/>
        <dsp:cNvSpPr/>
      </dsp:nvSpPr>
      <dsp:spPr>
        <a:xfrm rot="4699">
          <a:off x="4488684" y="1014908"/>
          <a:ext cx="624484" cy="436221"/>
        </a:xfrm>
        <a:prstGeom prst="rightArrow">
          <a:avLst>
            <a:gd name="adj1" fmla="val 60000"/>
            <a:gd name="adj2" fmla="val 50000"/>
          </a:avLst>
        </a:prstGeom>
        <a:solidFill>
          <a:srgbClr val="5DB88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488684" y="1102063"/>
        <a:ext cx="493618" cy="261733"/>
      </dsp:txXfrm>
    </dsp:sp>
    <dsp:sp modelId="{8E2F7C7A-5A42-4560-8BCF-0872DBF5F416}">
      <dsp:nvSpPr>
        <dsp:cNvPr id="0" name=""/>
        <dsp:cNvSpPr/>
      </dsp:nvSpPr>
      <dsp:spPr>
        <a:xfrm>
          <a:off x="5444701" y="752662"/>
          <a:ext cx="1191431" cy="1055375"/>
        </a:xfrm>
        <a:prstGeom prst="roundRect">
          <a:avLst>
            <a:gd name="adj" fmla="val 10000"/>
          </a:avLst>
        </a:prstGeom>
        <a:solidFill>
          <a:srgbClr val="FF64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latin typeface="+mj-lt"/>
            </a:rPr>
            <a:t>Teacher/ adviser adds their reference</a:t>
          </a:r>
        </a:p>
      </dsp:txBody>
      <dsp:txXfrm>
        <a:off x="5475612" y="783573"/>
        <a:ext cx="1129609" cy="993553"/>
      </dsp:txXfrm>
    </dsp:sp>
    <dsp:sp modelId="{2CBE7B2B-6043-4AFE-98A9-989AAB596E9C}">
      <dsp:nvSpPr>
        <dsp:cNvPr id="0" name=""/>
        <dsp:cNvSpPr/>
      </dsp:nvSpPr>
      <dsp:spPr>
        <a:xfrm>
          <a:off x="6840750" y="997969"/>
          <a:ext cx="381544" cy="436221"/>
        </a:xfrm>
        <a:prstGeom prst="rightArrow">
          <a:avLst>
            <a:gd name="adj1" fmla="val 60000"/>
            <a:gd name="adj2" fmla="val 50000"/>
          </a:avLst>
        </a:prstGeom>
        <a:solidFill>
          <a:srgbClr val="FF645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840750" y="1085213"/>
        <a:ext cx="267081" cy="261733"/>
      </dsp:txXfrm>
    </dsp:sp>
    <dsp:sp modelId="{9A1A4E0F-6D24-4DA6-B1C5-059DDF87071C}">
      <dsp:nvSpPr>
        <dsp:cNvPr id="0" name=""/>
        <dsp:cNvSpPr/>
      </dsp:nvSpPr>
      <dsp:spPr>
        <a:xfrm>
          <a:off x="7354913" y="648496"/>
          <a:ext cx="1111750" cy="1055375"/>
        </a:xfrm>
        <a:prstGeom prst="roundRect">
          <a:avLst>
            <a:gd name="adj" fmla="val 10000"/>
          </a:avLst>
        </a:prstGeom>
        <a:solidFill>
          <a:srgbClr val="836C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j-lt"/>
            </a:rPr>
            <a:t>Applications are sent to UCAS</a:t>
          </a:r>
        </a:p>
      </dsp:txBody>
      <dsp:txXfrm>
        <a:off x="7385824" y="679407"/>
        <a:ext cx="1049928" cy="993553"/>
      </dsp:txXfrm>
    </dsp:sp>
    <dsp:sp modelId="{98CDA07F-1387-4DB1-94AE-770298A9CD1A}">
      <dsp:nvSpPr>
        <dsp:cNvPr id="0" name=""/>
        <dsp:cNvSpPr/>
      </dsp:nvSpPr>
      <dsp:spPr>
        <a:xfrm rot="5444968">
          <a:off x="7696876" y="1866018"/>
          <a:ext cx="415548" cy="436221"/>
        </a:xfrm>
        <a:prstGeom prst="rightArrow">
          <a:avLst>
            <a:gd name="adj1" fmla="val 60000"/>
            <a:gd name="adj2" fmla="val 50000"/>
          </a:avLst>
        </a:prstGeom>
        <a:solidFill>
          <a:srgbClr val="836CD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5400000">
        <a:off x="7774598" y="1876360"/>
        <a:ext cx="261733" cy="290884"/>
      </dsp:txXfrm>
    </dsp:sp>
    <dsp:sp modelId="{DC651193-F1F8-4A7D-B2CD-E84130B34BCD}">
      <dsp:nvSpPr>
        <dsp:cNvPr id="0" name=""/>
        <dsp:cNvSpPr/>
      </dsp:nvSpPr>
      <dsp:spPr>
        <a:xfrm>
          <a:off x="7177874" y="2487907"/>
          <a:ext cx="1440957" cy="1055375"/>
        </a:xfrm>
        <a:prstGeom prst="roundRect">
          <a:avLst>
            <a:gd name="adj" fmla="val 10000"/>
          </a:avLst>
        </a:prstGeom>
        <a:solidFill>
          <a:srgbClr val="FBC6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i="0" kern="1200" dirty="0">
              <a:latin typeface="+mj-lt"/>
            </a:rPr>
            <a:t>Universities/ colleges make their decisions</a:t>
          </a:r>
        </a:p>
      </dsp:txBody>
      <dsp:txXfrm>
        <a:off x="7208785" y="2518818"/>
        <a:ext cx="1379135" cy="9935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84A26-7F0E-4B47-9C1C-743AA0F47B29}">
      <dsp:nvSpPr>
        <dsp:cNvPr id="0" name=""/>
        <dsp:cNvSpPr/>
      </dsp:nvSpPr>
      <dsp:spPr>
        <a:xfrm>
          <a:off x="0" y="2548035"/>
          <a:ext cx="2142622" cy="557447"/>
        </a:xfrm>
        <a:prstGeom prst="rect">
          <a:avLst/>
        </a:prstGeom>
        <a:solidFill>
          <a:srgbClr val="836CD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Be proactive</a:t>
          </a:r>
        </a:p>
      </dsp:txBody>
      <dsp:txXfrm>
        <a:off x="0" y="2548035"/>
        <a:ext cx="2142622" cy="557447"/>
      </dsp:txXfrm>
    </dsp:sp>
    <dsp:sp modelId="{9FC6F4E6-ED12-4790-B733-8CFF38A2F8E5}">
      <dsp:nvSpPr>
        <dsp:cNvPr id="0" name=""/>
        <dsp:cNvSpPr/>
      </dsp:nvSpPr>
      <dsp:spPr>
        <a:xfrm>
          <a:off x="2142622" y="2548035"/>
          <a:ext cx="6427866" cy="557447"/>
        </a:xfrm>
        <a:prstGeom prst="rect">
          <a:avLst/>
        </a:prstGeom>
        <a:solidFill>
          <a:srgbClr val="836CD8">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Make sure they read everything carefully that is sent to them and don’t book family holidays at key times!</a:t>
          </a:r>
        </a:p>
      </dsp:txBody>
      <dsp:txXfrm>
        <a:off x="2142622" y="2548035"/>
        <a:ext cx="6427866" cy="557447"/>
      </dsp:txXfrm>
    </dsp:sp>
    <dsp:sp modelId="{10BBADAB-F65A-4239-91EC-274C7A935BF2}">
      <dsp:nvSpPr>
        <dsp:cNvPr id="0" name=""/>
        <dsp:cNvSpPr/>
      </dsp:nvSpPr>
      <dsp:spPr>
        <a:xfrm rot="10800000">
          <a:off x="0" y="1699042"/>
          <a:ext cx="2142622" cy="857354"/>
        </a:xfrm>
        <a:prstGeom prst="upArrowCallout">
          <a:avLst>
            <a:gd name="adj1" fmla="val 5000"/>
            <a:gd name="adj2" fmla="val 10000"/>
            <a:gd name="adj3" fmla="val 15000"/>
            <a:gd name="adj4" fmla="val 64977"/>
          </a:avLst>
        </a:prstGeom>
        <a:solidFill>
          <a:srgbClr val="FF64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Open days</a:t>
          </a:r>
        </a:p>
      </dsp:txBody>
      <dsp:txXfrm rot="-10800000">
        <a:off x="0" y="1699042"/>
        <a:ext cx="2142622" cy="557280"/>
      </dsp:txXfrm>
    </dsp:sp>
    <dsp:sp modelId="{E41F4342-9FFE-47FE-BEE8-D529769CFD0B}">
      <dsp:nvSpPr>
        <dsp:cNvPr id="0" name=""/>
        <dsp:cNvSpPr/>
      </dsp:nvSpPr>
      <dsp:spPr>
        <a:xfrm>
          <a:off x="2142622" y="1699042"/>
          <a:ext cx="6427866" cy="557280"/>
        </a:xfrm>
        <a:prstGeom prst="rect">
          <a:avLst/>
        </a:prstGeom>
        <a:solidFill>
          <a:srgbClr val="FF64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rtl="0">
            <a:lnSpc>
              <a:spcPct val="100000"/>
            </a:lnSpc>
            <a:spcBef>
              <a:spcPct val="0"/>
            </a:spcBef>
            <a:spcAft>
              <a:spcPct val="35000"/>
            </a:spcAft>
            <a:buNone/>
          </a:pPr>
          <a:r>
            <a:rPr lang="en-US" sz="1400" kern="1200">
              <a:latin typeface="+mj-lt"/>
            </a:rPr>
            <a:t>Attend virtual events and open days – you may have a different perspective.</a:t>
          </a:r>
        </a:p>
      </dsp:txBody>
      <dsp:txXfrm>
        <a:off x="2142622" y="1699042"/>
        <a:ext cx="6427866" cy="557280"/>
      </dsp:txXfrm>
    </dsp:sp>
    <dsp:sp modelId="{7EC65C04-1863-417B-AB94-0725177F04A4}">
      <dsp:nvSpPr>
        <dsp:cNvPr id="0" name=""/>
        <dsp:cNvSpPr/>
      </dsp:nvSpPr>
      <dsp:spPr>
        <a:xfrm rot="10800000">
          <a:off x="0" y="850049"/>
          <a:ext cx="2142622" cy="857354"/>
        </a:xfrm>
        <a:prstGeom prst="upArrowCallout">
          <a:avLst>
            <a:gd name="adj1" fmla="val 5000"/>
            <a:gd name="adj2" fmla="val 10000"/>
            <a:gd name="adj3" fmla="val 15000"/>
            <a:gd name="adj4" fmla="val 64977"/>
          </a:avLst>
        </a:prstGeom>
        <a:solidFill>
          <a:srgbClr val="FBC6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Sign up</a:t>
          </a:r>
        </a:p>
      </dsp:txBody>
      <dsp:txXfrm rot="-10800000">
        <a:off x="0" y="850049"/>
        <a:ext cx="2142622" cy="557280"/>
      </dsp:txXfrm>
    </dsp:sp>
    <dsp:sp modelId="{30BE029A-8C4B-4640-9BBB-08FE9ECE8AD2}">
      <dsp:nvSpPr>
        <dsp:cNvPr id="0" name=""/>
        <dsp:cNvSpPr/>
      </dsp:nvSpPr>
      <dsp:spPr>
        <a:xfrm>
          <a:off x="2142622" y="850049"/>
          <a:ext cx="6427866" cy="557280"/>
        </a:xfrm>
        <a:prstGeom prst="rect">
          <a:avLst/>
        </a:prstGeom>
        <a:solidFill>
          <a:srgbClr val="FBC6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Sign up for updates from UCAS, and get everything you need to know about the application process direct to your inbox.</a:t>
          </a:r>
        </a:p>
      </dsp:txBody>
      <dsp:txXfrm>
        <a:off x="2142622" y="850049"/>
        <a:ext cx="6427866" cy="557280"/>
      </dsp:txXfrm>
    </dsp:sp>
    <dsp:sp modelId="{85A4FDBA-388D-451A-AC69-E5F11176299A}">
      <dsp:nvSpPr>
        <dsp:cNvPr id="0" name=""/>
        <dsp:cNvSpPr/>
      </dsp:nvSpPr>
      <dsp:spPr>
        <a:xfrm rot="10800000">
          <a:off x="0" y="1056"/>
          <a:ext cx="2142622" cy="857354"/>
        </a:xfrm>
        <a:prstGeom prst="upArrowCallout">
          <a:avLst>
            <a:gd name="adj1" fmla="val 5000"/>
            <a:gd name="adj2" fmla="val 10000"/>
            <a:gd name="adj3" fmla="val 15000"/>
            <a:gd name="adj4" fmla="val 64977"/>
          </a:avLst>
        </a:prstGeom>
        <a:solidFill>
          <a:srgbClr val="5DB8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Research</a:t>
          </a:r>
        </a:p>
      </dsp:txBody>
      <dsp:txXfrm rot="-10800000">
        <a:off x="0" y="1056"/>
        <a:ext cx="2142622" cy="557280"/>
      </dsp:txXfrm>
    </dsp:sp>
    <dsp:sp modelId="{52E280DE-3718-4C98-9385-CEF1A59AB3BA}">
      <dsp:nvSpPr>
        <dsp:cNvPr id="0" name=""/>
        <dsp:cNvSpPr/>
      </dsp:nvSpPr>
      <dsp:spPr>
        <a:xfrm>
          <a:off x="2142622" y="1056"/>
          <a:ext cx="6427866" cy="557280"/>
        </a:xfrm>
        <a:prstGeom prst="rect">
          <a:avLst/>
        </a:prstGeom>
        <a:solidFill>
          <a:srgbClr val="5DB88D">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Use the parents/guardians’ section of the UCAS website at www.ucas.com/parents.</a:t>
          </a:r>
        </a:p>
      </dsp:txBody>
      <dsp:txXfrm>
        <a:off x="2142622" y="1056"/>
        <a:ext cx="6427866" cy="55728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391534-AD42-4D04-A727-B7DB10D364E7}"/>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505C1B03-78DB-4C01-BD1F-76AFE988650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DF8471B-3D0F-4F55-8CB3-AB8ECDFC673C}" type="datetime1">
              <a:rPr lang="en-US"/>
              <a:pPr lvl="0"/>
              <a:t>9/21/2021</a:t>
            </a:fld>
            <a:endParaRPr lang="en-US"/>
          </a:p>
        </p:txBody>
      </p:sp>
      <p:sp>
        <p:nvSpPr>
          <p:cNvPr id="4" name="Slide Image Placeholder 3">
            <a:extLst>
              <a:ext uri="{FF2B5EF4-FFF2-40B4-BE49-F238E27FC236}">
                <a16:creationId xmlns:a16="http://schemas.microsoft.com/office/drawing/2014/main" id="{7FFDFDDA-7498-4361-81A5-3D52D314DB52}"/>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573443DF-8603-404C-B590-397809D27B8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251821D8-EF5B-4E49-9021-69E438809490}"/>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BAFA6A1F-5146-4213-A81A-3C8C752B441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DCB20EF-60E4-4D3A-9650-88C41CE33686}" type="slidenum">
              <a:t>‹#›</a:t>
            </a:fld>
            <a:endParaRPr lang="en-US"/>
          </a:p>
        </p:txBody>
      </p:sp>
    </p:spTree>
    <p:extLst>
      <p:ext uri="{BB962C8B-B14F-4D97-AF65-F5344CB8AC3E}">
        <p14:creationId xmlns:p14="http://schemas.microsoft.com/office/powerpoint/2010/main" val="2841151156"/>
      </p:ext>
    </p:extLst>
  </p:cSld>
  <p:clrMap bg1="lt1" tx1="dk1" bg2="lt2" tx2="dk2" accent1="accent1" accent2="accent2" accent3="accent3" accent4="accent4" accent5="accent5" accent6="accent6" hlink="hlink" folHlink="folHlink"/>
  <p:notesStyle>
    <a:lvl1pPr marL="0" marR="0" lvl="0"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1pPr>
    <a:lvl2pPr marL="342900" marR="0" lvl="1"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2pPr>
    <a:lvl3pPr marL="685800" marR="0" lvl="2"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3pPr>
    <a:lvl4pPr marL="1028700" marR="0" lvl="3"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4pPr>
    <a:lvl5pPr marL="1371600" marR="0" lvl="4"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2BA69-8641-422D-920A-83F286ACF99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5061E21-5421-484C-97F6-A1E647AA2D57}"/>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DE24A2A-42EE-4F67-848B-E2A81256A06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F1051E-690F-422C-8D58-440D9433B576}" type="slidenum">
              <a:t>2</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18</a:t>
            </a:fld>
            <a:endParaRPr lang="en-GB"/>
          </a:p>
        </p:txBody>
      </p:sp>
    </p:spTree>
    <p:extLst>
      <p:ext uri="{BB962C8B-B14F-4D97-AF65-F5344CB8AC3E}">
        <p14:creationId xmlns:p14="http://schemas.microsoft.com/office/powerpoint/2010/main" val="340236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22</a:t>
            </a:fld>
            <a:endParaRPr lang="en-GB"/>
          </a:p>
        </p:txBody>
      </p:sp>
    </p:spTree>
    <p:extLst>
      <p:ext uri="{BB962C8B-B14F-4D97-AF65-F5344CB8AC3E}">
        <p14:creationId xmlns:p14="http://schemas.microsoft.com/office/powerpoint/2010/main" val="2073150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7402469-3B62-4229-9ED9-9D07CD1D7589}"/>
              </a:ext>
            </a:extLst>
          </p:cNvPr>
          <p:cNvSpPr/>
          <p:nvPr/>
        </p:nvSpPr>
        <p:spPr>
          <a:xfrm>
            <a:off x="295177" y="555626"/>
            <a:ext cx="4958141" cy="4016373"/>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DABFA988-A91A-49B6-8973-5B46A958754A}"/>
              </a:ext>
            </a:extLst>
          </p:cNvPr>
          <p:cNvSpPr txBox="1">
            <a:spLocks noGrp="1"/>
          </p:cNvSpPr>
          <p:nvPr>
            <p:ph type="ctr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8DF74601-6F16-4BA1-AC9A-F2E31B98B500}"/>
              </a:ext>
            </a:extLst>
          </p:cNvPr>
          <p:cNvSpPr txBox="1">
            <a:spLocks noGrp="1"/>
          </p:cNvSpPr>
          <p:nvPr>
            <p:ph type="subTitle" idx="1"/>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5" name="Rectangle 7">
            <a:extLst>
              <a:ext uri="{FF2B5EF4-FFF2-40B4-BE49-F238E27FC236}">
                <a16:creationId xmlns:a16="http://schemas.microsoft.com/office/drawing/2014/main" id="{4FD2D2A0-D12C-4EAC-818E-A4C74B7FBA5D}"/>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8" descr="UCAS-Right_aligned-White_box-Keyline-CMYK.eps">
            <a:extLst>
              <a:ext uri="{FF2B5EF4-FFF2-40B4-BE49-F238E27FC236}">
                <a16:creationId xmlns:a16="http://schemas.microsoft.com/office/drawing/2014/main" id="{5C49A82B-D32E-43A9-9A93-8CCDE33B908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803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2843FB60-7183-4466-800D-3558C33AF535}"/>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0804A7-ECBC-4429-A158-788C8447A73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BFEE43E1-0D51-42F5-97AA-D2413C1F29F8}"/>
              </a:ext>
            </a:extLst>
          </p:cNvPr>
          <p:cNvSpPr txBox="1">
            <a:spLocks noGrp="1"/>
          </p:cNvSpPr>
          <p:nvPr>
            <p:ph idx="1"/>
          </p:nvPr>
        </p:nvSpPr>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DA67E6-3B8E-4014-AB56-C8F4B2949222}"/>
              </a:ext>
            </a:extLst>
          </p:cNvPr>
          <p:cNvSpPr txBox="1">
            <a:spLocks noGrp="1"/>
          </p:cNvSpPr>
          <p:nvPr>
            <p:ph type="dt" sz="half" idx="7"/>
          </p:nvPr>
        </p:nvSpPr>
        <p:spPr/>
        <p:txBody>
          <a:bodyPr/>
          <a:lstStyle>
            <a:lvl1pPr>
              <a:defRPr>
                <a:solidFill>
                  <a:srgbClr val="FFFFFF"/>
                </a:solidFill>
              </a:defRPr>
            </a:lvl1pPr>
          </a:lstStyle>
          <a:p>
            <a:pPr lvl="0"/>
            <a:fld id="{EFCE390D-51E4-4E05-BEDA-EB51EDA9B13B}" type="datetime4">
              <a:rPr lang="en-GB"/>
              <a:pPr lvl="0"/>
              <a:t>21 September 2021</a:t>
            </a:fld>
            <a:endParaRPr lang="en-US"/>
          </a:p>
        </p:txBody>
      </p:sp>
      <p:sp>
        <p:nvSpPr>
          <p:cNvPr id="6" name="Footer Placeholder 4">
            <a:extLst>
              <a:ext uri="{FF2B5EF4-FFF2-40B4-BE49-F238E27FC236}">
                <a16:creationId xmlns:a16="http://schemas.microsoft.com/office/drawing/2014/main" id="{1A84AA80-6FA8-4E89-9BFC-55BEDB8B928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07A23-9185-4CE7-B066-A528CE81CAF9}"/>
              </a:ext>
            </a:extLst>
          </p:cNvPr>
          <p:cNvSpPr txBox="1">
            <a:spLocks noGrp="1"/>
          </p:cNvSpPr>
          <p:nvPr>
            <p:ph type="sldNum" sz="quarter" idx="8"/>
          </p:nvPr>
        </p:nvSpPr>
        <p:spPr/>
        <p:txBody>
          <a:bodyPr/>
          <a:lstStyle>
            <a:lvl1pPr>
              <a:defRPr>
                <a:solidFill>
                  <a:srgbClr val="FFFFFF"/>
                </a:solidFill>
              </a:defRPr>
            </a:lvl1pPr>
          </a:lstStyle>
          <a:p>
            <a:pPr lvl="0"/>
            <a:r>
              <a:rPr lang="en-US"/>
              <a:t>|   </a:t>
            </a:r>
            <a:fld id="{7139E758-7A62-48C7-B25C-DEAD57BDC03D}" type="slidenum">
              <a:t>‹#›</a:t>
            </a:fld>
            <a:endParaRPr lang="en-US"/>
          </a:p>
        </p:txBody>
      </p:sp>
      <p:pic>
        <p:nvPicPr>
          <p:cNvPr id="8" name="Picture 9" descr="UCAS-Right_aligned-White_box-Keyline-CMYK.eps">
            <a:extLst>
              <a:ext uri="{FF2B5EF4-FFF2-40B4-BE49-F238E27FC236}">
                <a16:creationId xmlns:a16="http://schemas.microsoft.com/office/drawing/2014/main" id="{EDE47036-68B2-4954-AF40-4D251B5346D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8C7AF2A2-4DB7-4285-A634-3C3B9444CF9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3856450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CC29595-2536-4F55-BE48-8CFACF407D1F}"/>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878773-53D5-4E1E-8F3F-01283E17004B}"/>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FD0D1A1-6F13-4238-82C3-2BC6EA75EF78}"/>
              </a:ext>
            </a:extLst>
          </p:cNvPr>
          <p:cNvSpPr txBox="1">
            <a:spLocks noGrp="1"/>
          </p:cNvSpPr>
          <p:nvPr>
            <p:ph idx="1"/>
          </p:nvPr>
        </p:nvSpPr>
        <p:spPr/>
        <p:txBody>
          <a:bodyPr/>
          <a:lstStyle>
            <a:lvl1pPr>
              <a:buClr>
                <a:srgbClr val="3BC0C7"/>
              </a:buClr>
              <a:defRPr/>
            </a:lvl1pPr>
            <a:lvl2pPr>
              <a:buClr>
                <a:srgbClr val="3BC0C7"/>
              </a:buClr>
              <a:defRPr/>
            </a:lvl2pPr>
            <a:lvl3pPr>
              <a:buClr>
                <a:srgbClr val="3BC0C7"/>
              </a:buClr>
              <a:defRPr/>
            </a:lvl3pPr>
            <a:lvl4pPr>
              <a:buClr>
                <a:srgbClr val="3BC0C7"/>
              </a:buClr>
              <a:defRPr/>
            </a:lvl4pPr>
            <a:lvl5pPr>
              <a:buClr>
                <a:srgbClr val="3BC0C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64A4E1-EB52-4CAE-8E65-A24B3114B3E4}"/>
              </a:ext>
            </a:extLst>
          </p:cNvPr>
          <p:cNvSpPr txBox="1">
            <a:spLocks noGrp="1"/>
          </p:cNvSpPr>
          <p:nvPr>
            <p:ph type="dt" sz="half" idx="7"/>
          </p:nvPr>
        </p:nvSpPr>
        <p:spPr/>
        <p:txBody>
          <a:bodyPr/>
          <a:lstStyle>
            <a:lvl1pPr>
              <a:defRPr>
                <a:solidFill>
                  <a:srgbClr val="FFFFFF"/>
                </a:solidFill>
              </a:defRPr>
            </a:lvl1pPr>
          </a:lstStyle>
          <a:p>
            <a:pPr lvl="0"/>
            <a:fld id="{D3EAF10F-27C0-4606-A6A4-2484472AFFC1}" type="datetime4">
              <a:rPr lang="en-GB"/>
              <a:pPr lvl="0"/>
              <a:t>21 September 2021</a:t>
            </a:fld>
            <a:endParaRPr lang="en-US"/>
          </a:p>
        </p:txBody>
      </p:sp>
      <p:sp>
        <p:nvSpPr>
          <p:cNvPr id="6" name="Footer Placeholder 4">
            <a:extLst>
              <a:ext uri="{FF2B5EF4-FFF2-40B4-BE49-F238E27FC236}">
                <a16:creationId xmlns:a16="http://schemas.microsoft.com/office/drawing/2014/main" id="{EB5C6282-5960-4291-AAC8-8F8C1AD2DDE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D82DCD3-506A-40CC-A4AB-3C8AB65E98D4}"/>
              </a:ext>
            </a:extLst>
          </p:cNvPr>
          <p:cNvSpPr txBox="1">
            <a:spLocks noGrp="1"/>
          </p:cNvSpPr>
          <p:nvPr>
            <p:ph type="sldNum" sz="quarter" idx="8"/>
          </p:nvPr>
        </p:nvSpPr>
        <p:spPr/>
        <p:txBody>
          <a:bodyPr/>
          <a:lstStyle>
            <a:lvl1pPr>
              <a:defRPr>
                <a:solidFill>
                  <a:srgbClr val="FFFFFF"/>
                </a:solidFill>
              </a:defRPr>
            </a:lvl1pPr>
          </a:lstStyle>
          <a:p>
            <a:pPr lvl="0"/>
            <a:r>
              <a:rPr lang="en-US"/>
              <a:t>|   </a:t>
            </a:r>
            <a:fld id="{415E76D4-A154-469F-B9C1-4A615F7C4253}" type="slidenum">
              <a:t>‹#›</a:t>
            </a:fld>
            <a:endParaRPr lang="en-US"/>
          </a:p>
        </p:txBody>
      </p:sp>
      <p:pic>
        <p:nvPicPr>
          <p:cNvPr id="8" name="Picture 9" descr="UCAS-Right_aligned-White_box-Keyline-CMYK.eps">
            <a:extLst>
              <a:ext uri="{FF2B5EF4-FFF2-40B4-BE49-F238E27FC236}">
                <a16:creationId xmlns:a16="http://schemas.microsoft.com/office/drawing/2014/main" id="{BD962679-1186-4773-B88A-CDE9C30D66CA}"/>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D62933C1-EFEE-452C-93B1-16FF69B3842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2498606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4F942BB4-3E83-4FC2-B1A9-AC2FF7305211}"/>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04619A6F-346F-4200-AD1C-BF6F6D65D08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E823807-CFA0-4FE8-A8A7-9244E5C270C1}"/>
              </a:ext>
            </a:extLst>
          </p:cNvPr>
          <p:cNvSpPr txBox="1">
            <a:spLocks noGrp="1"/>
          </p:cNvSpPr>
          <p:nvPr>
            <p:ph idx="1"/>
          </p:nvPr>
        </p:nvSpPr>
        <p:spPr/>
        <p:txBody>
          <a:bodyPr/>
          <a:lstStyle>
            <a:lvl1pPr>
              <a:buClr>
                <a:srgbClr val="836CD8"/>
              </a:buClr>
              <a:defRPr/>
            </a:lvl1pPr>
            <a:lvl2pPr>
              <a:buClr>
                <a:srgbClr val="836CD8"/>
              </a:buClr>
              <a:defRPr/>
            </a:lvl2pPr>
            <a:lvl3pPr>
              <a:buClr>
                <a:srgbClr val="836CD8"/>
              </a:buClr>
              <a:defRPr/>
            </a:lvl3pPr>
            <a:lvl4pPr>
              <a:buClr>
                <a:srgbClr val="836CD8"/>
              </a:buClr>
              <a:defRPr/>
            </a:lvl4pPr>
            <a:lvl5pPr>
              <a:buClr>
                <a:srgbClr val="836CD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9448F6-3C1B-46FB-B96B-9A4853C3340A}"/>
              </a:ext>
            </a:extLst>
          </p:cNvPr>
          <p:cNvSpPr txBox="1">
            <a:spLocks noGrp="1"/>
          </p:cNvSpPr>
          <p:nvPr>
            <p:ph type="dt" sz="half" idx="7"/>
          </p:nvPr>
        </p:nvSpPr>
        <p:spPr/>
        <p:txBody>
          <a:bodyPr/>
          <a:lstStyle>
            <a:lvl1pPr>
              <a:defRPr>
                <a:solidFill>
                  <a:srgbClr val="FFFFFF"/>
                </a:solidFill>
              </a:defRPr>
            </a:lvl1pPr>
          </a:lstStyle>
          <a:p>
            <a:pPr lvl="0"/>
            <a:fld id="{69714F5C-5881-4337-8824-A4722067149B}" type="datetime4">
              <a:rPr lang="en-GB"/>
              <a:pPr lvl="0"/>
              <a:t>21 September 2021</a:t>
            </a:fld>
            <a:endParaRPr lang="en-US"/>
          </a:p>
        </p:txBody>
      </p:sp>
      <p:sp>
        <p:nvSpPr>
          <p:cNvPr id="6" name="Footer Placeholder 4">
            <a:extLst>
              <a:ext uri="{FF2B5EF4-FFF2-40B4-BE49-F238E27FC236}">
                <a16:creationId xmlns:a16="http://schemas.microsoft.com/office/drawing/2014/main" id="{4E441B69-0AEB-4ED8-88CA-154E8746E11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5B38127-314B-476C-9BC5-6266FE22267B}"/>
              </a:ext>
            </a:extLst>
          </p:cNvPr>
          <p:cNvSpPr txBox="1">
            <a:spLocks noGrp="1"/>
          </p:cNvSpPr>
          <p:nvPr>
            <p:ph type="sldNum" sz="quarter" idx="8"/>
          </p:nvPr>
        </p:nvSpPr>
        <p:spPr/>
        <p:txBody>
          <a:bodyPr/>
          <a:lstStyle>
            <a:lvl1pPr>
              <a:defRPr>
                <a:solidFill>
                  <a:srgbClr val="FFFFFF"/>
                </a:solidFill>
              </a:defRPr>
            </a:lvl1pPr>
          </a:lstStyle>
          <a:p>
            <a:pPr lvl="0"/>
            <a:r>
              <a:rPr lang="en-US"/>
              <a:t>|   </a:t>
            </a:r>
            <a:fld id="{D165BDE6-5E41-4A9F-A7CC-8D28C629A10C}" type="slidenum">
              <a:t>‹#›</a:t>
            </a:fld>
            <a:endParaRPr lang="en-US"/>
          </a:p>
        </p:txBody>
      </p:sp>
      <p:pic>
        <p:nvPicPr>
          <p:cNvPr id="8" name="Picture 9" descr="UCAS-Right_aligned-White_box-Keyline-CMYK.eps">
            <a:extLst>
              <a:ext uri="{FF2B5EF4-FFF2-40B4-BE49-F238E27FC236}">
                <a16:creationId xmlns:a16="http://schemas.microsoft.com/office/drawing/2014/main" id="{41630798-23B6-4357-B207-BE20CC8BBD1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C4534A18-55C0-4655-B265-B2281D87C9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90403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21 September 2021</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404065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99A3B7C3-D794-4C6D-9D6F-9720BCE7AD0C}"/>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867BFAE0-FEBD-4086-ABFB-FB9CA65871A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7F8A106C-A6F1-4D4C-871B-4C463765DDA7}"/>
              </a:ext>
            </a:extLst>
          </p:cNvPr>
          <p:cNvSpPr txBox="1">
            <a:spLocks noGrp="1"/>
          </p:cNvSpPr>
          <p:nvPr>
            <p:ph type="dt" sz="half" idx="7"/>
          </p:nvPr>
        </p:nvSpPr>
        <p:spPr/>
        <p:txBody>
          <a:bodyPr/>
          <a:lstStyle>
            <a:lvl1pPr>
              <a:defRPr>
                <a:solidFill>
                  <a:srgbClr val="FFFFFF"/>
                </a:solidFill>
              </a:defRPr>
            </a:lvl1pPr>
          </a:lstStyle>
          <a:p>
            <a:pPr lvl="0"/>
            <a:fld id="{AC90A54D-5E64-48BF-85C3-05082C1B6B74}" type="datetime4">
              <a:rPr lang="en-GB"/>
              <a:pPr lvl="0"/>
              <a:t>21 September 2021</a:t>
            </a:fld>
            <a:endParaRPr lang="en-US"/>
          </a:p>
        </p:txBody>
      </p:sp>
      <p:sp>
        <p:nvSpPr>
          <p:cNvPr id="5" name="Footer Placeholder 4">
            <a:extLst>
              <a:ext uri="{FF2B5EF4-FFF2-40B4-BE49-F238E27FC236}">
                <a16:creationId xmlns:a16="http://schemas.microsoft.com/office/drawing/2014/main" id="{332EB5C9-4E2A-4721-B664-AF870B0381C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A8D03E68-87C7-45C4-9494-74A8DC8D7908}"/>
              </a:ext>
            </a:extLst>
          </p:cNvPr>
          <p:cNvSpPr txBox="1">
            <a:spLocks noGrp="1"/>
          </p:cNvSpPr>
          <p:nvPr>
            <p:ph type="sldNum" sz="quarter" idx="8"/>
          </p:nvPr>
        </p:nvSpPr>
        <p:spPr/>
        <p:txBody>
          <a:bodyPr/>
          <a:lstStyle>
            <a:lvl1pPr>
              <a:defRPr>
                <a:solidFill>
                  <a:srgbClr val="FFFFFF"/>
                </a:solidFill>
              </a:defRPr>
            </a:lvl1pPr>
          </a:lstStyle>
          <a:p>
            <a:pPr lvl="0"/>
            <a:r>
              <a:rPr lang="en-US"/>
              <a:t>|   </a:t>
            </a:r>
            <a:fld id="{C4150914-9B8A-43FF-8106-F5A0A6F92484}" type="slidenum">
              <a:t>‹#›</a:t>
            </a:fld>
            <a:endParaRPr lang="en-US"/>
          </a:p>
        </p:txBody>
      </p:sp>
      <p:pic>
        <p:nvPicPr>
          <p:cNvPr id="7" name="Picture 9" descr="UCAS-Right_aligned-White_box-Keyline-CMYK.eps">
            <a:extLst>
              <a:ext uri="{FF2B5EF4-FFF2-40B4-BE49-F238E27FC236}">
                <a16:creationId xmlns:a16="http://schemas.microsoft.com/office/drawing/2014/main" id="{0A8E37A8-4336-4E9E-9ADB-37DD1DA8B11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C9EFE239-CB20-46CA-ABDF-BCD53186B73B}"/>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E44F082F-6068-40B5-ADE8-F06A6FC70045}"/>
              </a:ext>
            </a:extLst>
          </p:cNvPr>
          <p:cNvSpPr txBox="1">
            <a:spLocks noGrp="1"/>
          </p:cNvSpPr>
          <p:nvPr>
            <p:ph type="body" idx="4294967295"/>
          </p:nvPr>
        </p:nvSpPr>
        <p:spPr>
          <a:xfrm>
            <a:off x="287341"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CC0DF5DA-1499-480B-9BC8-EEEB80B9FEA9}"/>
              </a:ext>
            </a:extLst>
          </p:cNvPr>
          <p:cNvSpPr txBox="1">
            <a:spLocks noGrp="1"/>
          </p:cNvSpPr>
          <p:nvPr>
            <p:ph type="body" idx="4294967295"/>
          </p:nvPr>
        </p:nvSpPr>
        <p:spPr>
          <a:xfrm>
            <a:off x="287341"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1C9BE218-A989-4D85-9CD7-C2226C4A8CF4}"/>
              </a:ext>
            </a:extLst>
          </p:cNvPr>
          <p:cNvSpPr txBox="1">
            <a:spLocks noGrp="1"/>
          </p:cNvSpPr>
          <p:nvPr>
            <p:ph type="body" idx="4294967295"/>
          </p:nvPr>
        </p:nvSpPr>
        <p:spPr>
          <a:xfrm>
            <a:off x="287341"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3A0A3C49-895C-4FDC-8473-5ED9C34DB9DE}"/>
              </a:ext>
            </a:extLst>
          </p:cNvPr>
          <p:cNvSpPr txBox="1">
            <a:spLocks noGrp="1"/>
          </p:cNvSpPr>
          <p:nvPr>
            <p:ph type="body" idx="4294967295"/>
          </p:nvPr>
        </p:nvSpPr>
        <p:spPr>
          <a:xfrm>
            <a:off x="287341"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E86FB68-2AAD-4455-86F8-5FD8DF28FB45}"/>
              </a:ext>
            </a:extLst>
          </p:cNvPr>
          <p:cNvSpPr txBox="1">
            <a:spLocks noGrp="1"/>
          </p:cNvSpPr>
          <p:nvPr>
            <p:ph type="body" idx="4294967295"/>
          </p:nvPr>
        </p:nvSpPr>
        <p:spPr>
          <a:xfrm>
            <a:off x="4567107"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45257A34-2775-4206-B803-FF7D26A977CB}"/>
              </a:ext>
            </a:extLst>
          </p:cNvPr>
          <p:cNvSpPr txBox="1">
            <a:spLocks noGrp="1"/>
          </p:cNvSpPr>
          <p:nvPr>
            <p:ph type="body" idx="4294967295"/>
          </p:nvPr>
        </p:nvSpPr>
        <p:spPr>
          <a:xfrm>
            <a:off x="4567107"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F816511C-64BC-48B9-9D73-9E122CBC49FD}"/>
              </a:ext>
            </a:extLst>
          </p:cNvPr>
          <p:cNvSpPr txBox="1">
            <a:spLocks noGrp="1"/>
          </p:cNvSpPr>
          <p:nvPr>
            <p:ph type="body" idx="4294967295"/>
          </p:nvPr>
        </p:nvSpPr>
        <p:spPr>
          <a:xfrm>
            <a:off x="4567107"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9DE926C8-7985-4700-A328-ED3081BF3484}"/>
              </a:ext>
            </a:extLst>
          </p:cNvPr>
          <p:cNvSpPr txBox="1">
            <a:spLocks noGrp="1"/>
          </p:cNvSpPr>
          <p:nvPr>
            <p:ph type="body" idx="4294967295"/>
          </p:nvPr>
        </p:nvSpPr>
        <p:spPr>
          <a:xfrm>
            <a:off x="4567107"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4FF11836-3D05-43C4-BF9A-49ABADD1A9C9}"/>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013267DA-B652-4B03-91CA-AE511AD804A2}"/>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5D4E7843-4595-4463-902B-0E2C49C4A456}"/>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10599FF-F67E-4413-AEB7-0766E9DD5C8A}"/>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6A4508DB-C237-4374-BF53-04560CDE945B}"/>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896AE0A2-15CE-4C06-B907-A55B65F8F4A4}"/>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0F4A66D9-F7E9-416A-B091-71FA82BAA72A}"/>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EEAB30D0-ADD0-48EE-8188-F5D77C0945C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329338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genda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208AE96-4CA7-4E33-9EA5-702ADDD135BA}"/>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C930AB42-6BA0-4196-B22F-7C77079DC65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D27CBDBC-761C-41D3-8F04-CB81CF376255}"/>
              </a:ext>
            </a:extLst>
          </p:cNvPr>
          <p:cNvSpPr txBox="1">
            <a:spLocks noGrp="1"/>
          </p:cNvSpPr>
          <p:nvPr>
            <p:ph type="dt" sz="half" idx="7"/>
          </p:nvPr>
        </p:nvSpPr>
        <p:spPr/>
        <p:txBody>
          <a:bodyPr/>
          <a:lstStyle>
            <a:lvl1pPr>
              <a:defRPr>
                <a:solidFill>
                  <a:srgbClr val="FFFFFF"/>
                </a:solidFill>
              </a:defRPr>
            </a:lvl1pPr>
          </a:lstStyle>
          <a:p>
            <a:pPr lvl="0"/>
            <a:fld id="{82C2DDDC-78BE-4263-8B0A-F24B3C6B0E1E}" type="datetime4">
              <a:rPr lang="en-GB"/>
              <a:pPr lvl="0"/>
              <a:t>21 September 2021</a:t>
            </a:fld>
            <a:endParaRPr lang="en-US"/>
          </a:p>
        </p:txBody>
      </p:sp>
      <p:sp>
        <p:nvSpPr>
          <p:cNvPr id="5" name="Footer Placeholder 4">
            <a:extLst>
              <a:ext uri="{FF2B5EF4-FFF2-40B4-BE49-F238E27FC236}">
                <a16:creationId xmlns:a16="http://schemas.microsoft.com/office/drawing/2014/main" id="{0D36E29F-FF5C-43C6-9685-8E58D53232E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45190B5-D3DC-430B-AFD7-74FC861922D1}"/>
              </a:ext>
            </a:extLst>
          </p:cNvPr>
          <p:cNvSpPr txBox="1">
            <a:spLocks noGrp="1"/>
          </p:cNvSpPr>
          <p:nvPr>
            <p:ph type="sldNum" sz="quarter" idx="8"/>
          </p:nvPr>
        </p:nvSpPr>
        <p:spPr/>
        <p:txBody>
          <a:bodyPr/>
          <a:lstStyle>
            <a:lvl1pPr>
              <a:defRPr>
                <a:solidFill>
                  <a:srgbClr val="FFFFFF"/>
                </a:solidFill>
              </a:defRPr>
            </a:lvl1pPr>
          </a:lstStyle>
          <a:p>
            <a:pPr lvl="0"/>
            <a:r>
              <a:rPr lang="en-US"/>
              <a:t>|   </a:t>
            </a:r>
            <a:fld id="{00A97F17-F549-4CE5-9B2D-CC73942AB98B}" type="slidenum">
              <a:t>‹#›</a:t>
            </a:fld>
            <a:endParaRPr lang="en-US"/>
          </a:p>
        </p:txBody>
      </p:sp>
      <p:pic>
        <p:nvPicPr>
          <p:cNvPr id="7" name="Picture 9" descr="UCAS-Right_aligned-White_box-Keyline-CMYK.eps">
            <a:extLst>
              <a:ext uri="{FF2B5EF4-FFF2-40B4-BE49-F238E27FC236}">
                <a16:creationId xmlns:a16="http://schemas.microsoft.com/office/drawing/2014/main" id="{A708C878-628E-48E9-9964-E6ED756D1B0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E2D4FA70-63A0-4B33-A33D-A40FD5438D4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9D88B81-CAE4-48CC-8317-1E54287C02DB}"/>
              </a:ext>
            </a:extLst>
          </p:cNvPr>
          <p:cNvSpPr txBox="1">
            <a:spLocks noGrp="1"/>
          </p:cNvSpPr>
          <p:nvPr>
            <p:ph type="body" idx="4294967295"/>
          </p:nvPr>
        </p:nvSpPr>
        <p:spPr>
          <a:xfrm>
            <a:off x="287341"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2136320C-56E7-4E6C-83D4-1097BFD5AF40}"/>
              </a:ext>
            </a:extLst>
          </p:cNvPr>
          <p:cNvSpPr txBox="1">
            <a:spLocks noGrp="1"/>
          </p:cNvSpPr>
          <p:nvPr>
            <p:ph type="body" idx="4294967295"/>
          </p:nvPr>
        </p:nvSpPr>
        <p:spPr>
          <a:xfrm>
            <a:off x="287341"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61A278E6-DFC1-4906-B729-E91C71230820}"/>
              </a:ext>
            </a:extLst>
          </p:cNvPr>
          <p:cNvSpPr txBox="1">
            <a:spLocks noGrp="1"/>
          </p:cNvSpPr>
          <p:nvPr>
            <p:ph type="body" idx="4294967295"/>
          </p:nvPr>
        </p:nvSpPr>
        <p:spPr>
          <a:xfrm>
            <a:off x="287341"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B310C34-6827-4C23-926A-16AE542E6DCF}"/>
              </a:ext>
            </a:extLst>
          </p:cNvPr>
          <p:cNvSpPr txBox="1">
            <a:spLocks noGrp="1"/>
          </p:cNvSpPr>
          <p:nvPr>
            <p:ph type="body" idx="4294967295"/>
          </p:nvPr>
        </p:nvSpPr>
        <p:spPr>
          <a:xfrm>
            <a:off x="287341"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8372116B-537D-4A41-BF12-FCB3CD3CBF5A}"/>
              </a:ext>
            </a:extLst>
          </p:cNvPr>
          <p:cNvSpPr txBox="1">
            <a:spLocks noGrp="1"/>
          </p:cNvSpPr>
          <p:nvPr>
            <p:ph type="body" idx="4294967295"/>
          </p:nvPr>
        </p:nvSpPr>
        <p:spPr>
          <a:xfrm>
            <a:off x="4567107"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9434C675-C791-459B-AE56-CD73E98164EC}"/>
              </a:ext>
            </a:extLst>
          </p:cNvPr>
          <p:cNvSpPr txBox="1">
            <a:spLocks noGrp="1"/>
          </p:cNvSpPr>
          <p:nvPr>
            <p:ph type="body" idx="4294967295"/>
          </p:nvPr>
        </p:nvSpPr>
        <p:spPr>
          <a:xfrm>
            <a:off x="4567107"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4DF4FBAC-425E-4053-9EE6-033EA336F165}"/>
              </a:ext>
            </a:extLst>
          </p:cNvPr>
          <p:cNvSpPr txBox="1">
            <a:spLocks noGrp="1"/>
          </p:cNvSpPr>
          <p:nvPr>
            <p:ph type="body" idx="4294967295"/>
          </p:nvPr>
        </p:nvSpPr>
        <p:spPr>
          <a:xfrm>
            <a:off x="4567107"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D3D8950-B256-43D4-A2F6-78E2BB3E3E61}"/>
              </a:ext>
            </a:extLst>
          </p:cNvPr>
          <p:cNvSpPr txBox="1">
            <a:spLocks noGrp="1"/>
          </p:cNvSpPr>
          <p:nvPr>
            <p:ph type="body" idx="4294967295"/>
          </p:nvPr>
        </p:nvSpPr>
        <p:spPr>
          <a:xfrm>
            <a:off x="4567107"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80EC86AD-E3B1-432B-9A3D-4A629635A814}"/>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45B1D2E6-4F7E-4058-A506-A06CDCCFEED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4E29F8D8-829D-4860-8E93-173E84AEC131}"/>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5FA78E3-CE0C-4786-8274-3908A8C3CBA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3614EC04-4611-42D8-893D-1B94BA46D83F}"/>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095C9A6C-FBA2-42FF-AB4D-A3061E41C4BF}"/>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2F7025CB-6A24-4AD1-B213-7D5801CF074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2BA9C483-98B6-4742-8821-87755637E340}"/>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49108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genda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65130AA-4D69-46DA-ADAB-55936819B9C1}"/>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D99A7DD2-BC16-453B-9673-45C5E56C1D47}"/>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7E2FAAF-80F2-473F-AF01-3C35F82B136C}"/>
              </a:ext>
            </a:extLst>
          </p:cNvPr>
          <p:cNvSpPr txBox="1">
            <a:spLocks noGrp="1"/>
          </p:cNvSpPr>
          <p:nvPr>
            <p:ph type="dt" sz="half" idx="7"/>
          </p:nvPr>
        </p:nvSpPr>
        <p:spPr/>
        <p:txBody>
          <a:bodyPr/>
          <a:lstStyle>
            <a:lvl1pPr>
              <a:defRPr>
                <a:solidFill>
                  <a:srgbClr val="FFFFFF"/>
                </a:solidFill>
              </a:defRPr>
            </a:lvl1pPr>
          </a:lstStyle>
          <a:p>
            <a:pPr lvl="0"/>
            <a:fld id="{B96CC675-72F7-4AF8-853B-E7B7DC65B059}" type="datetime4">
              <a:rPr lang="en-GB"/>
              <a:pPr lvl="0"/>
              <a:t>21 September 2021</a:t>
            </a:fld>
            <a:endParaRPr lang="en-US"/>
          </a:p>
        </p:txBody>
      </p:sp>
      <p:sp>
        <p:nvSpPr>
          <p:cNvPr id="5" name="Footer Placeholder 4">
            <a:extLst>
              <a:ext uri="{FF2B5EF4-FFF2-40B4-BE49-F238E27FC236}">
                <a16:creationId xmlns:a16="http://schemas.microsoft.com/office/drawing/2014/main" id="{429756DE-1E72-4DDE-A227-D06F786DB4FC}"/>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1D21FA0C-49AF-40BB-A797-E9C7710B4ED2}"/>
              </a:ext>
            </a:extLst>
          </p:cNvPr>
          <p:cNvSpPr txBox="1">
            <a:spLocks noGrp="1"/>
          </p:cNvSpPr>
          <p:nvPr>
            <p:ph type="sldNum" sz="quarter" idx="8"/>
          </p:nvPr>
        </p:nvSpPr>
        <p:spPr/>
        <p:txBody>
          <a:bodyPr/>
          <a:lstStyle>
            <a:lvl1pPr>
              <a:defRPr>
                <a:solidFill>
                  <a:srgbClr val="FFFFFF"/>
                </a:solidFill>
              </a:defRPr>
            </a:lvl1pPr>
          </a:lstStyle>
          <a:p>
            <a:pPr lvl="0"/>
            <a:r>
              <a:rPr lang="en-US"/>
              <a:t>|   </a:t>
            </a:r>
            <a:fld id="{A7105E88-AC27-4931-991C-3804CDDDF352}" type="slidenum">
              <a:t>‹#›</a:t>
            </a:fld>
            <a:endParaRPr lang="en-US"/>
          </a:p>
        </p:txBody>
      </p:sp>
      <p:pic>
        <p:nvPicPr>
          <p:cNvPr id="7" name="Picture 9" descr="UCAS-Right_aligned-White_box-Keyline-CMYK.eps">
            <a:extLst>
              <a:ext uri="{FF2B5EF4-FFF2-40B4-BE49-F238E27FC236}">
                <a16:creationId xmlns:a16="http://schemas.microsoft.com/office/drawing/2014/main" id="{EEB018EC-67A1-4E3E-B6BB-976C8FE70580}"/>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04C54707-1690-47B9-B266-FBE9308C50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733F178C-70C8-4FA5-AD35-E5DDCC827DC3}"/>
              </a:ext>
            </a:extLst>
          </p:cNvPr>
          <p:cNvSpPr txBox="1">
            <a:spLocks noGrp="1"/>
          </p:cNvSpPr>
          <p:nvPr>
            <p:ph type="body" idx="4294967295"/>
          </p:nvPr>
        </p:nvSpPr>
        <p:spPr>
          <a:xfrm>
            <a:off x="287341"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A36F0DE8-026A-4B1D-BC4F-E0F6A51233AF}"/>
              </a:ext>
            </a:extLst>
          </p:cNvPr>
          <p:cNvSpPr txBox="1">
            <a:spLocks noGrp="1"/>
          </p:cNvSpPr>
          <p:nvPr>
            <p:ph type="body" idx="4294967295"/>
          </p:nvPr>
        </p:nvSpPr>
        <p:spPr>
          <a:xfrm>
            <a:off x="287341"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59058B6-C88B-4C8B-9018-8B560B41426D}"/>
              </a:ext>
            </a:extLst>
          </p:cNvPr>
          <p:cNvSpPr txBox="1">
            <a:spLocks noGrp="1"/>
          </p:cNvSpPr>
          <p:nvPr>
            <p:ph type="body" idx="4294967295"/>
          </p:nvPr>
        </p:nvSpPr>
        <p:spPr>
          <a:xfrm>
            <a:off x="287341"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6A77396-EAAF-4843-B8CD-45D230EF0D33}"/>
              </a:ext>
            </a:extLst>
          </p:cNvPr>
          <p:cNvSpPr txBox="1">
            <a:spLocks noGrp="1"/>
          </p:cNvSpPr>
          <p:nvPr>
            <p:ph type="body" idx="4294967295"/>
          </p:nvPr>
        </p:nvSpPr>
        <p:spPr>
          <a:xfrm>
            <a:off x="287341"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DD67092-3174-46DE-AA96-D5B880F40156}"/>
              </a:ext>
            </a:extLst>
          </p:cNvPr>
          <p:cNvSpPr txBox="1">
            <a:spLocks noGrp="1"/>
          </p:cNvSpPr>
          <p:nvPr>
            <p:ph type="body" idx="4294967295"/>
          </p:nvPr>
        </p:nvSpPr>
        <p:spPr>
          <a:xfrm>
            <a:off x="4567107"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FB4F605C-C287-4341-BE8B-5D7B756D56AD}"/>
              </a:ext>
            </a:extLst>
          </p:cNvPr>
          <p:cNvSpPr txBox="1">
            <a:spLocks noGrp="1"/>
          </p:cNvSpPr>
          <p:nvPr>
            <p:ph type="body" idx="4294967295"/>
          </p:nvPr>
        </p:nvSpPr>
        <p:spPr>
          <a:xfrm>
            <a:off x="4567107"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8D97E0CC-9391-44CD-9D64-BF44787B426C}"/>
              </a:ext>
            </a:extLst>
          </p:cNvPr>
          <p:cNvSpPr txBox="1">
            <a:spLocks noGrp="1"/>
          </p:cNvSpPr>
          <p:nvPr>
            <p:ph type="body" idx="4294967295"/>
          </p:nvPr>
        </p:nvSpPr>
        <p:spPr>
          <a:xfrm>
            <a:off x="4567107"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D2BB0B4-4424-4791-AB40-E1C20A8FE80E}"/>
              </a:ext>
            </a:extLst>
          </p:cNvPr>
          <p:cNvSpPr txBox="1">
            <a:spLocks noGrp="1"/>
          </p:cNvSpPr>
          <p:nvPr>
            <p:ph type="body" idx="4294967295"/>
          </p:nvPr>
        </p:nvSpPr>
        <p:spPr>
          <a:xfrm>
            <a:off x="4567107"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EF02C366-A163-423C-A790-C14FBD44FA03}"/>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8C910FDA-5130-40D8-82B2-E5AFEF05EAE6}"/>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7DE491AF-9830-4B0D-B019-83BB19D7269C}"/>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09DD39FE-143E-4DCE-996D-C3A1735F2FFF}"/>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CFC8B09-FD58-42E0-B9D5-BB8EF35B1057}"/>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10C29A22-EFCD-4855-A24C-2E200EF79018}"/>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4E6295E1-73E4-44E5-AD7B-644D9117C199}"/>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8928209-5446-4AC9-9C53-A34722CF296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86409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genda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1E19C94-C5CA-48F4-A591-B74FB9246F6E}"/>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AB33F0A8-3058-4174-AF28-38ECA9783F0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6428C18F-5E0B-474C-B705-D07163B1F75E}"/>
              </a:ext>
            </a:extLst>
          </p:cNvPr>
          <p:cNvSpPr txBox="1">
            <a:spLocks noGrp="1"/>
          </p:cNvSpPr>
          <p:nvPr>
            <p:ph type="dt" sz="half" idx="7"/>
          </p:nvPr>
        </p:nvSpPr>
        <p:spPr/>
        <p:txBody>
          <a:bodyPr/>
          <a:lstStyle>
            <a:lvl1pPr>
              <a:defRPr>
                <a:solidFill>
                  <a:srgbClr val="FFFFFF"/>
                </a:solidFill>
              </a:defRPr>
            </a:lvl1pPr>
          </a:lstStyle>
          <a:p>
            <a:pPr lvl="0"/>
            <a:fld id="{DBA9C854-76A8-4F12-9670-B59D8D8EEE5E}" type="datetime4">
              <a:rPr lang="en-GB"/>
              <a:pPr lvl="0"/>
              <a:t>21 September 2021</a:t>
            </a:fld>
            <a:endParaRPr lang="en-US"/>
          </a:p>
        </p:txBody>
      </p:sp>
      <p:sp>
        <p:nvSpPr>
          <p:cNvPr id="5" name="Footer Placeholder 4">
            <a:extLst>
              <a:ext uri="{FF2B5EF4-FFF2-40B4-BE49-F238E27FC236}">
                <a16:creationId xmlns:a16="http://schemas.microsoft.com/office/drawing/2014/main" id="{E93D3A00-4CA5-4820-98D0-00D9B743E009}"/>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F56EA05E-1371-403F-9060-3FA57EDFDC79}"/>
              </a:ext>
            </a:extLst>
          </p:cNvPr>
          <p:cNvSpPr txBox="1">
            <a:spLocks noGrp="1"/>
          </p:cNvSpPr>
          <p:nvPr>
            <p:ph type="sldNum" sz="quarter" idx="8"/>
          </p:nvPr>
        </p:nvSpPr>
        <p:spPr/>
        <p:txBody>
          <a:bodyPr/>
          <a:lstStyle>
            <a:lvl1pPr>
              <a:defRPr>
                <a:solidFill>
                  <a:srgbClr val="FFFFFF"/>
                </a:solidFill>
              </a:defRPr>
            </a:lvl1pPr>
          </a:lstStyle>
          <a:p>
            <a:pPr lvl="0"/>
            <a:r>
              <a:rPr lang="en-US"/>
              <a:t>|   </a:t>
            </a:r>
            <a:fld id="{D3872FE5-D100-4BDD-8332-F7B448E5BA53}" type="slidenum">
              <a:t>‹#›</a:t>
            </a:fld>
            <a:endParaRPr lang="en-US"/>
          </a:p>
        </p:txBody>
      </p:sp>
      <p:pic>
        <p:nvPicPr>
          <p:cNvPr id="7" name="Picture 9" descr="UCAS-Right_aligned-White_box-Keyline-CMYK.eps">
            <a:extLst>
              <a:ext uri="{FF2B5EF4-FFF2-40B4-BE49-F238E27FC236}">
                <a16:creationId xmlns:a16="http://schemas.microsoft.com/office/drawing/2014/main" id="{8806413E-A486-4AEE-B2A5-C9824E02C89C}"/>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3AF0E8C1-0F9D-4E0E-995F-B56D84661D94}"/>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F8A3CCE1-03D1-4559-8CB5-B8174BD283CE}"/>
              </a:ext>
            </a:extLst>
          </p:cNvPr>
          <p:cNvSpPr txBox="1">
            <a:spLocks noGrp="1"/>
          </p:cNvSpPr>
          <p:nvPr>
            <p:ph type="body" idx="4294967295"/>
          </p:nvPr>
        </p:nvSpPr>
        <p:spPr>
          <a:xfrm>
            <a:off x="287341"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57846CC-B583-4640-A6FA-FCED506ED0D1}"/>
              </a:ext>
            </a:extLst>
          </p:cNvPr>
          <p:cNvSpPr txBox="1">
            <a:spLocks noGrp="1"/>
          </p:cNvSpPr>
          <p:nvPr>
            <p:ph type="body" idx="4294967295"/>
          </p:nvPr>
        </p:nvSpPr>
        <p:spPr>
          <a:xfrm>
            <a:off x="287341"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AB4C269-AB0E-4FC5-822D-BCE4482818AF}"/>
              </a:ext>
            </a:extLst>
          </p:cNvPr>
          <p:cNvSpPr txBox="1">
            <a:spLocks noGrp="1"/>
          </p:cNvSpPr>
          <p:nvPr>
            <p:ph type="body" idx="4294967295"/>
          </p:nvPr>
        </p:nvSpPr>
        <p:spPr>
          <a:xfrm>
            <a:off x="287341"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0FB57B7B-8690-475E-B14C-90E16FBA0D2E}"/>
              </a:ext>
            </a:extLst>
          </p:cNvPr>
          <p:cNvSpPr txBox="1">
            <a:spLocks noGrp="1"/>
          </p:cNvSpPr>
          <p:nvPr>
            <p:ph type="body" idx="4294967295"/>
          </p:nvPr>
        </p:nvSpPr>
        <p:spPr>
          <a:xfrm>
            <a:off x="287341"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C9ACDE4D-B779-41B6-AA49-0DF30E985832}"/>
              </a:ext>
            </a:extLst>
          </p:cNvPr>
          <p:cNvSpPr txBox="1">
            <a:spLocks noGrp="1"/>
          </p:cNvSpPr>
          <p:nvPr>
            <p:ph type="body" idx="4294967295"/>
          </p:nvPr>
        </p:nvSpPr>
        <p:spPr>
          <a:xfrm>
            <a:off x="4567107"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C05C773D-90BE-4C3F-AC1E-DE62C9304716}"/>
              </a:ext>
            </a:extLst>
          </p:cNvPr>
          <p:cNvSpPr txBox="1">
            <a:spLocks noGrp="1"/>
          </p:cNvSpPr>
          <p:nvPr>
            <p:ph type="body" idx="4294967295"/>
          </p:nvPr>
        </p:nvSpPr>
        <p:spPr>
          <a:xfrm>
            <a:off x="4567107"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6D146AC8-9D84-4128-AF4A-A79E73E60D10}"/>
              </a:ext>
            </a:extLst>
          </p:cNvPr>
          <p:cNvSpPr txBox="1">
            <a:spLocks noGrp="1"/>
          </p:cNvSpPr>
          <p:nvPr>
            <p:ph type="body" idx="4294967295"/>
          </p:nvPr>
        </p:nvSpPr>
        <p:spPr>
          <a:xfrm>
            <a:off x="4567107"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E9AF025-D20E-47EB-ADC0-93BF5278112D}"/>
              </a:ext>
            </a:extLst>
          </p:cNvPr>
          <p:cNvSpPr txBox="1">
            <a:spLocks noGrp="1"/>
          </p:cNvSpPr>
          <p:nvPr>
            <p:ph type="body" idx="4294967295"/>
          </p:nvPr>
        </p:nvSpPr>
        <p:spPr>
          <a:xfrm>
            <a:off x="4567107"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B1C59198-D7E2-41B0-958A-126F6A9BF06D}"/>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AC4E11CF-2EF9-4CF5-A535-0A59A8E8D090}"/>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F8FC86D2-E4CD-4A49-922B-A17B2A4BDA42}"/>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2112F02-D615-46D6-9089-C5302FD4378D}"/>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2777335-9BDE-42BA-88C1-00ECAC448792}"/>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76EE17DE-12A9-42E6-A6F6-F73BBC5E5E93}"/>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3B1585B-2EDC-4958-8FDD-0DD529551D0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65F5C9E-0B1C-4615-AF33-C8771339E78B}"/>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592297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FF645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4AD8C6C-DCC1-4207-9F45-AB75AA4AEA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D0580AE7-D1C8-44D2-B65D-47AE81E7B6F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2180D98-2500-498C-A7FE-E379A50ED27D}"/>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C1472AC9-16B5-4ED6-B1E2-737D5F4C2A88}"/>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370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rgbClr val="FBC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A605-D148-4CCC-950D-F9BA742A5E3E}"/>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3" name="Text Placeholder 2">
            <a:extLst>
              <a:ext uri="{FF2B5EF4-FFF2-40B4-BE49-F238E27FC236}">
                <a16:creationId xmlns:a16="http://schemas.microsoft.com/office/drawing/2014/main" id="{83FE4DB2-824A-46E5-9EE2-E3100DD6D1A9}"/>
              </a:ext>
            </a:extLst>
          </p:cNvPr>
          <p:cNvSpPr txBox="1">
            <a:spLocks noGrp="1"/>
          </p:cNvSpPr>
          <p:nvPr>
            <p:ph type="body" idx="1"/>
          </p:nvPr>
        </p:nvSpPr>
        <p:spPr>
          <a:xfrm>
            <a:off x="287341" y="2937290"/>
            <a:ext cx="8223254" cy="1629945"/>
          </a:xfrm>
        </p:spPr>
        <p:txBody>
          <a:bodyPr/>
          <a:lstStyle>
            <a:lvl1pPr marL="0" indent="0">
              <a:buNone/>
              <a:defRPr sz="1800"/>
            </a:lvl1pPr>
          </a:lstStyle>
          <a:p>
            <a:pPr lvl="0"/>
            <a:r>
              <a:rPr lang="en-US"/>
              <a:t>Click to edit Master text styles</a:t>
            </a:r>
          </a:p>
        </p:txBody>
      </p:sp>
      <p:sp>
        <p:nvSpPr>
          <p:cNvPr id="4" name="Rectangle 9">
            <a:extLst>
              <a:ext uri="{FF2B5EF4-FFF2-40B4-BE49-F238E27FC236}">
                <a16:creationId xmlns:a16="http://schemas.microsoft.com/office/drawing/2014/main" id="{B13AF2AD-85AC-4167-9869-9BD87D24BA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4" descr="UCAS-Right_aligned-White_box-Keyline-CMYK.eps">
            <a:extLst>
              <a:ext uri="{FF2B5EF4-FFF2-40B4-BE49-F238E27FC236}">
                <a16:creationId xmlns:a16="http://schemas.microsoft.com/office/drawing/2014/main" id="{B59CCE73-0BB9-474D-B87E-518F5FB7254F}"/>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294310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53989050-8C3F-4625-BF86-0B43E21F32CE}"/>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B09E6AB8-D41E-4292-A94B-8DA251ACE073}"/>
              </a:ext>
            </a:extLst>
          </p:cNvPr>
          <p:cNvSpPr/>
          <p:nvPr/>
        </p:nvSpPr>
        <p:spPr>
          <a:xfrm>
            <a:off x="295177" y="555626"/>
            <a:ext cx="4958141" cy="4016373"/>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DB5E4AD1-F38F-4F55-B6A2-3DAEDCE84AA7}"/>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6DBD5638-BCF6-4399-9A34-09781C8629B3}"/>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3F5CF3C6-90BB-46B7-8751-E147C043E75F}"/>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60494720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rgbClr val="5DB88D"/>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98D410B-7504-4C4D-B47F-450FCD1D8EA2}"/>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8BBA02C9-5ABC-450B-B714-5021EC0A25D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53993E71-DCB5-4F52-A688-001AC10458B2}"/>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540A6D01-E5B6-44A7-AF3C-4BE7B38EA78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46829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rgbClr val="3B92D9"/>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D0A6595-C2A3-4CEA-87D8-7C1CF0A90F3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506F8902-B241-40DF-A3FA-071A8210E563}"/>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F3FA3B8-4142-4311-89A2-F8D5D4C01265}"/>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0CA0174A-2B56-497D-B5F4-A7310CC6DBDD}"/>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2221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3BC0C7"/>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24B2455-86F1-4F0B-93D7-AEAF3CE0519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F93B6699-47AC-4016-A7CD-BE0A01BD61B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1C2A154B-F44E-44A6-95E7-E396BAFD1326}"/>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90A92623-8309-4C33-A6D9-5D15F09F7680}"/>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053496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rgbClr val="836CD8"/>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24BF6D6-EAD2-4B34-BCC1-9BA3994A75B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7F5F7348-8599-4204-A54E-D069FBAFDB3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EF957A8D-C0BA-49F2-9E97-20952DF265BB}"/>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863ED5CC-3F9B-4B28-9C9D-ED9D5930DE4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1280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9E45274-48B8-4B25-AEF2-46605F2CE64A}"/>
              </a:ext>
            </a:extLst>
          </p:cNvPr>
          <p:cNvSpPr/>
          <p:nvPr/>
        </p:nvSpPr>
        <p:spPr>
          <a:xfrm>
            <a:off x="438610" y="349501"/>
            <a:ext cx="788020" cy="9832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0EFC7152-2C89-4166-9EA9-7EC990D6FE6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CFC59339-C7FF-4EAF-95FD-72F2A55D31D1}"/>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F627CFDC-6C40-4CFA-9896-4B0AAB02518A}"/>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2313654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ivider 8">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8BFDB05-E9E3-43A8-922E-984B8D9B12C7}"/>
              </a:ext>
            </a:extLst>
          </p:cNvPr>
          <p:cNvSpPr/>
          <p:nvPr/>
        </p:nvSpPr>
        <p:spPr>
          <a:xfrm>
            <a:off x="438610" y="349501"/>
            <a:ext cx="788020" cy="9832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DA920C8-9562-4374-AFB7-17EA2626715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007CF3C-4818-4C8A-A4AB-F8B088536D0A}"/>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2A974FD4-A45A-405B-8F8A-2A303C1A0B83}"/>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115987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9">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91060CE1-A3F3-4C99-ACF3-DC50F4D65EAC}"/>
              </a:ext>
            </a:extLst>
          </p:cNvPr>
          <p:cNvSpPr/>
          <p:nvPr/>
        </p:nvSpPr>
        <p:spPr>
          <a:xfrm>
            <a:off x="438610" y="349501"/>
            <a:ext cx="788020" cy="9832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52F96D7-E976-463F-A060-FEABBCA7FDB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B5269E4-87F2-4C74-8EC6-A3BB1BBC5594}"/>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9B8B44E1-284B-4B69-BBE2-C9CCF2677BF6}"/>
              </a:ext>
            </a:extLst>
          </p:cNvPr>
          <p:cNvSpPr txBox="1">
            <a:spLocks noGrp="1"/>
          </p:cNvSpPr>
          <p:nvPr>
            <p:ph type="body" idx="4294967295"/>
          </p:nvPr>
        </p:nvSpPr>
        <p:spPr>
          <a:xfrm>
            <a:off x="287341" y="2937290"/>
            <a:ext cx="8223254" cy="1629945"/>
          </a:xfrm>
        </p:spPr>
        <p:txBody>
          <a:bodyPr/>
          <a:lstStyle>
            <a:lvl1pPr marL="0" indent="0">
              <a:buNone/>
              <a:defRPr sz="1800">
                <a:solidFill>
                  <a:srgbClr val="5DB88D"/>
                </a:solidFill>
              </a:defRPr>
            </a:lvl1pPr>
          </a:lstStyle>
          <a:p>
            <a:pPr lvl="0"/>
            <a:r>
              <a:rPr lang="en-US"/>
              <a:t>Click to edit Master text styles</a:t>
            </a:r>
          </a:p>
        </p:txBody>
      </p:sp>
    </p:spTree>
    <p:extLst>
      <p:ext uri="{BB962C8B-B14F-4D97-AF65-F5344CB8AC3E}">
        <p14:creationId xmlns:p14="http://schemas.microsoft.com/office/powerpoint/2010/main" val="327302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C0B0EEA3-96D4-4727-990B-2CEB2C976A49}"/>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4805267C-B389-4D9F-9C5E-87F35612645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1519B8D3-8C20-44D8-80E7-1A8BDBD74651}"/>
              </a:ext>
            </a:extLst>
          </p:cNvPr>
          <p:cNvSpPr txBox="1">
            <a:spLocks noGrp="1"/>
          </p:cNvSpPr>
          <p:nvPr>
            <p:ph idx="1"/>
          </p:nvPr>
        </p:nvSpPr>
        <p:spPr>
          <a:xfrm>
            <a:off x="287341"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6E1FB8F-71AE-44D2-9FC2-4D26CBE58552}"/>
              </a:ext>
            </a:extLst>
          </p:cNvPr>
          <p:cNvSpPr txBox="1">
            <a:spLocks noGrp="1"/>
          </p:cNvSpPr>
          <p:nvPr>
            <p:ph idx="2"/>
          </p:nvPr>
        </p:nvSpPr>
        <p:spPr>
          <a:xfrm>
            <a:off x="4572000"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40E4D2D-8B9E-4ECA-A157-A742196882DD}"/>
              </a:ext>
            </a:extLst>
          </p:cNvPr>
          <p:cNvSpPr txBox="1">
            <a:spLocks noGrp="1"/>
          </p:cNvSpPr>
          <p:nvPr>
            <p:ph type="dt" sz="half" idx="7"/>
          </p:nvPr>
        </p:nvSpPr>
        <p:spPr/>
        <p:txBody>
          <a:bodyPr/>
          <a:lstStyle>
            <a:lvl1pPr>
              <a:defRPr/>
            </a:lvl1pPr>
          </a:lstStyle>
          <a:p>
            <a:pPr lvl="0"/>
            <a:fld id="{0FB05BB0-1772-4A29-98EC-2AC0527E7015}" type="datetime4">
              <a:rPr lang="en-GB"/>
              <a:pPr lvl="0"/>
              <a:t>21 September 2021</a:t>
            </a:fld>
            <a:endParaRPr lang="en-US"/>
          </a:p>
        </p:txBody>
      </p:sp>
      <p:sp>
        <p:nvSpPr>
          <p:cNvPr id="7" name="Slide Number Placeholder 5">
            <a:extLst>
              <a:ext uri="{FF2B5EF4-FFF2-40B4-BE49-F238E27FC236}">
                <a16:creationId xmlns:a16="http://schemas.microsoft.com/office/drawing/2014/main" id="{41ACD910-ECC8-49F6-B434-55799469A609}"/>
              </a:ext>
            </a:extLst>
          </p:cNvPr>
          <p:cNvSpPr txBox="1">
            <a:spLocks noGrp="1"/>
          </p:cNvSpPr>
          <p:nvPr>
            <p:ph type="sldNum" sz="quarter" idx="8"/>
          </p:nvPr>
        </p:nvSpPr>
        <p:spPr/>
        <p:txBody>
          <a:bodyPr/>
          <a:lstStyle>
            <a:lvl1pPr>
              <a:defRPr/>
            </a:lvl1pPr>
          </a:lstStyle>
          <a:p>
            <a:pPr lvl="0"/>
            <a:r>
              <a:rPr lang="en-US"/>
              <a:t>|   </a:t>
            </a:r>
            <a:fld id="{AF87C164-551A-4301-8763-133D1F670232}" type="slidenum">
              <a:t>‹#›</a:t>
            </a:fld>
            <a:endParaRPr lang="en-US"/>
          </a:p>
        </p:txBody>
      </p:sp>
      <p:sp>
        <p:nvSpPr>
          <p:cNvPr id="8" name="Footer Placeholder 4">
            <a:extLst>
              <a:ext uri="{FF2B5EF4-FFF2-40B4-BE49-F238E27FC236}">
                <a16:creationId xmlns:a16="http://schemas.microsoft.com/office/drawing/2014/main" id="{1DC7D920-DA56-47A0-A7E8-43FC22A130B0}"/>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646916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56DC91B-5950-4769-958F-A018A53FF297}"/>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D73651B-5149-4EB6-A072-FE1733E3AC8E}"/>
              </a:ext>
            </a:extLst>
          </p:cNvPr>
          <p:cNvSpPr txBox="1">
            <a:spLocks noGrp="1"/>
          </p:cNvSpPr>
          <p:nvPr>
            <p:ph type="title"/>
          </p:nvPr>
        </p:nvSpPr>
        <p:spPr>
          <a:xfrm>
            <a:off x="287341" y="555626"/>
            <a:ext cx="8229206" cy="1079504"/>
          </a:xfrm>
        </p:spPr>
        <p:txBody>
          <a:bodyPr/>
          <a:lstStyle>
            <a:lvl1pPr>
              <a:defRPr/>
            </a:lvl1pPr>
          </a:lstStyle>
          <a:p>
            <a:pPr lvl="0"/>
            <a:r>
              <a:rPr lang="en-GB"/>
              <a:t>Click to edit </a:t>
            </a:r>
            <a:br>
              <a:rPr lang="en-GB"/>
            </a:br>
            <a:r>
              <a:rPr lang="en-GB"/>
              <a:t>Master title style</a:t>
            </a:r>
            <a:endParaRPr lang="en-US"/>
          </a:p>
        </p:txBody>
      </p:sp>
      <p:sp>
        <p:nvSpPr>
          <p:cNvPr id="4" name="Text Placeholder 2">
            <a:extLst>
              <a:ext uri="{FF2B5EF4-FFF2-40B4-BE49-F238E27FC236}">
                <a16:creationId xmlns:a16="http://schemas.microsoft.com/office/drawing/2014/main" id="{409697A8-AB0B-4D6B-A806-44AF6122BB9A}"/>
              </a:ext>
            </a:extLst>
          </p:cNvPr>
          <p:cNvSpPr txBox="1">
            <a:spLocks noGrp="1"/>
          </p:cNvSpPr>
          <p:nvPr>
            <p:ph type="body" idx="1"/>
          </p:nvPr>
        </p:nvSpPr>
        <p:spPr>
          <a:xfrm>
            <a:off x="287341" y="1779586"/>
            <a:ext cx="3868341" cy="410885"/>
          </a:xfrm>
        </p:spPr>
        <p:txBody>
          <a:bodyPr anchor="b"/>
          <a:lstStyle>
            <a:lvl1pPr marL="0" indent="0">
              <a:buNone/>
              <a:defRPr sz="1800" b="1">
                <a:solidFill>
                  <a:srgbClr val="FF645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37608B59-2ACA-48C9-BB2E-D368C043204D}"/>
              </a:ext>
            </a:extLst>
          </p:cNvPr>
          <p:cNvSpPr txBox="1">
            <a:spLocks noGrp="1"/>
          </p:cNvSpPr>
          <p:nvPr>
            <p:ph idx="2"/>
          </p:nvPr>
        </p:nvSpPr>
        <p:spPr>
          <a:xfrm>
            <a:off x="287341" y="2255047"/>
            <a:ext cx="3868341"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C420FD88-0E23-4DB5-8401-53BDDAC8A2F6}"/>
              </a:ext>
            </a:extLst>
          </p:cNvPr>
          <p:cNvSpPr txBox="1">
            <a:spLocks noGrp="1"/>
          </p:cNvSpPr>
          <p:nvPr>
            <p:ph type="body" idx="3"/>
          </p:nvPr>
        </p:nvSpPr>
        <p:spPr>
          <a:xfrm>
            <a:off x="4572000" y="1779586"/>
            <a:ext cx="3887388" cy="410885"/>
          </a:xfrm>
        </p:spPr>
        <p:txBody>
          <a:bodyPr anchor="b"/>
          <a:lstStyle>
            <a:lvl1pPr marL="0" indent="0">
              <a:buNone/>
              <a:defRPr sz="1800" b="1">
                <a:solidFill>
                  <a:srgbClr val="FF6451"/>
                </a:solidFill>
              </a:defRPr>
            </a:lvl1pPr>
          </a:lstStyle>
          <a:p>
            <a:pPr lvl="0"/>
            <a:r>
              <a:rPr lang="en-US"/>
              <a:t>Click to edit Master text styles</a:t>
            </a:r>
          </a:p>
        </p:txBody>
      </p:sp>
      <p:sp>
        <p:nvSpPr>
          <p:cNvPr id="7" name="Content Placeholder 5">
            <a:extLst>
              <a:ext uri="{FF2B5EF4-FFF2-40B4-BE49-F238E27FC236}">
                <a16:creationId xmlns:a16="http://schemas.microsoft.com/office/drawing/2014/main" id="{F6F40401-E5C7-42D5-8E96-9955E78B8940}"/>
              </a:ext>
            </a:extLst>
          </p:cNvPr>
          <p:cNvSpPr txBox="1">
            <a:spLocks noGrp="1"/>
          </p:cNvSpPr>
          <p:nvPr>
            <p:ph idx="4"/>
          </p:nvPr>
        </p:nvSpPr>
        <p:spPr>
          <a:xfrm>
            <a:off x="4572000" y="2255038"/>
            <a:ext cx="3944538"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2879161-BAE3-4052-BEDA-C09DC0FAA445}"/>
              </a:ext>
            </a:extLst>
          </p:cNvPr>
          <p:cNvSpPr txBox="1">
            <a:spLocks noGrp="1"/>
          </p:cNvSpPr>
          <p:nvPr>
            <p:ph type="dt" sz="half" idx="7"/>
          </p:nvPr>
        </p:nvSpPr>
        <p:spPr/>
        <p:txBody>
          <a:bodyPr/>
          <a:lstStyle>
            <a:lvl1pPr>
              <a:defRPr>
                <a:solidFill>
                  <a:srgbClr val="FFFFFF"/>
                </a:solidFill>
              </a:defRPr>
            </a:lvl1pPr>
          </a:lstStyle>
          <a:p>
            <a:pPr lvl="0"/>
            <a:fld id="{E60CF08F-5AAB-4B4A-843F-4E9B018DF676}" type="datetime4">
              <a:rPr lang="en-GB"/>
              <a:pPr lvl="0"/>
              <a:t>21 September 2021</a:t>
            </a:fld>
            <a:endParaRPr lang="en-US"/>
          </a:p>
        </p:txBody>
      </p:sp>
      <p:sp>
        <p:nvSpPr>
          <p:cNvPr id="9" name="Slide Number Placeholder 5">
            <a:extLst>
              <a:ext uri="{FF2B5EF4-FFF2-40B4-BE49-F238E27FC236}">
                <a16:creationId xmlns:a16="http://schemas.microsoft.com/office/drawing/2014/main" id="{0694121C-D1D9-400D-BAFF-FFB9682CB5E3}"/>
              </a:ext>
            </a:extLst>
          </p:cNvPr>
          <p:cNvSpPr txBox="1">
            <a:spLocks noGrp="1"/>
          </p:cNvSpPr>
          <p:nvPr>
            <p:ph type="sldNum" sz="quarter" idx="8"/>
          </p:nvPr>
        </p:nvSpPr>
        <p:spPr/>
        <p:txBody>
          <a:bodyPr/>
          <a:lstStyle>
            <a:lvl1pPr>
              <a:defRPr>
                <a:solidFill>
                  <a:srgbClr val="FFFFFF"/>
                </a:solidFill>
              </a:defRPr>
            </a:lvl1pPr>
          </a:lstStyle>
          <a:p>
            <a:pPr lvl="0"/>
            <a:r>
              <a:rPr lang="en-US"/>
              <a:t>|   </a:t>
            </a:r>
            <a:fld id="{CC9FB162-ADDA-426F-BF64-1DBAAC59B530}" type="slidenum">
              <a:t>‹#›</a:t>
            </a:fld>
            <a:endParaRPr lang="en-US"/>
          </a:p>
        </p:txBody>
      </p:sp>
      <p:sp>
        <p:nvSpPr>
          <p:cNvPr id="10" name="Footer Placeholder 4">
            <a:extLst>
              <a:ext uri="{FF2B5EF4-FFF2-40B4-BE49-F238E27FC236}">
                <a16:creationId xmlns:a16="http://schemas.microsoft.com/office/drawing/2014/main" id="{DA597810-88C7-439D-9CA2-4D7A64D66175}"/>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528674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12437B8-DB97-4BDA-8B68-AFC83E22F48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573AC2E8-1C8C-4CEF-A05E-8044EEB2576E}"/>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4246DCE8-5ECE-4317-9A0E-79C205A23284}"/>
              </a:ext>
            </a:extLst>
          </p:cNvPr>
          <p:cNvSpPr txBox="1">
            <a:spLocks noGrp="1"/>
          </p:cNvSpPr>
          <p:nvPr>
            <p:ph type="dt" sz="half" idx="7"/>
          </p:nvPr>
        </p:nvSpPr>
        <p:spPr/>
        <p:txBody>
          <a:bodyPr/>
          <a:lstStyle>
            <a:lvl1pPr>
              <a:defRPr>
                <a:solidFill>
                  <a:srgbClr val="FFFFFF"/>
                </a:solidFill>
              </a:defRPr>
            </a:lvl1pPr>
          </a:lstStyle>
          <a:p>
            <a:pPr lvl="0"/>
            <a:fld id="{4B1D948C-0A00-4622-8723-89F7717FE3C2}" type="datetime4">
              <a:rPr lang="en-GB"/>
              <a:pPr lvl="0"/>
              <a:t>21 September 2021</a:t>
            </a:fld>
            <a:endParaRPr lang="en-US"/>
          </a:p>
        </p:txBody>
      </p:sp>
      <p:sp>
        <p:nvSpPr>
          <p:cNvPr id="5" name="Slide Number Placeholder 5">
            <a:extLst>
              <a:ext uri="{FF2B5EF4-FFF2-40B4-BE49-F238E27FC236}">
                <a16:creationId xmlns:a16="http://schemas.microsoft.com/office/drawing/2014/main" id="{DABDC28D-7379-4375-A5CA-6AF6E674051E}"/>
              </a:ext>
            </a:extLst>
          </p:cNvPr>
          <p:cNvSpPr txBox="1">
            <a:spLocks noGrp="1"/>
          </p:cNvSpPr>
          <p:nvPr>
            <p:ph type="sldNum" sz="quarter" idx="8"/>
          </p:nvPr>
        </p:nvSpPr>
        <p:spPr/>
        <p:txBody>
          <a:bodyPr/>
          <a:lstStyle>
            <a:lvl1pPr>
              <a:defRPr>
                <a:solidFill>
                  <a:srgbClr val="FFFFFF"/>
                </a:solidFill>
              </a:defRPr>
            </a:lvl1pPr>
          </a:lstStyle>
          <a:p>
            <a:pPr lvl="0"/>
            <a:r>
              <a:rPr lang="en-US"/>
              <a:t>|   </a:t>
            </a:r>
            <a:fld id="{2D10CD67-31B9-4DAF-BE12-FDF6480526F8}" type="slidenum">
              <a:t>‹#›</a:t>
            </a:fld>
            <a:endParaRPr lang="en-US"/>
          </a:p>
        </p:txBody>
      </p:sp>
      <p:sp>
        <p:nvSpPr>
          <p:cNvPr id="6" name="Footer Placeholder 4">
            <a:extLst>
              <a:ext uri="{FF2B5EF4-FFF2-40B4-BE49-F238E27FC236}">
                <a16:creationId xmlns:a16="http://schemas.microsoft.com/office/drawing/2014/main" id="{E3077B4B-E652-48E2-BAE7-8567F33629F8}"/>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18503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32175B58-0D01-42BE-87CD-E557DE1858D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F19AC578-F30B-4D31-A975-76FEBACF6FA3}"/>
              </a:ext>
            </a:extLst>
          </p:cNvPr>
          <p:cNvSpPr/>
          <p:nvPr/>
        </p:nvSpPr>
        <p:spPr>
          <a:xfrm>
            <a:off x="295177" y="555626"/>
            <a:ext cx="4958141" cy="4016373"/>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F5B4EF-19C9-49A7-A61F-09F073B23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3BD7BDF2-C033-466E-AD6A-F41F95ABF77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AF7F0B3F-97F5-49EF-9BB4-79A68C1275B4}"/>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501107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C23CCC3-45A5-4034-B434-CCAB7785572E}"/>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3530A33D-AD30-447F-A814-96794A2178E5}"/>
              </a:ext>
            </a:extLst>
          </p:cNvPr>
          <p:cNvSpPr txBox="1">
            <a:spLocks noGrp="1"/>
          </p:cNvSpPr>
          <p:nvPr>
            <p:ph type="dt" sz="half" idx="7"/>
          </p:nvPr>
        </p:nvSpPr>
        <p:spPr/>
        <p:txBody>
          <a:bodyPr/>
          <a:lstStyle>
            <a:lvl1pPr>
              <a:defRPr/>
            </a:lvl1pPr>
          </a:lstStyle>
          <a:p>
            <a:pPr lvl="0"/>
            <a:fld id="{626889BE-DA19-43C5-BE9B-1EEF77443416}" type="datetime4">
              <a:rPr lang="en-GB"/>
              <a:pPr lvl="0"/>
              <a:t>21 September 2021</a:t>
            </a:fld>
            <a:endParaRPr lang="en-US"/>
          </a:p>
        </p:txBody>
      </p:sp>
      <p:sp>
        <p:nvSpPr>
          <p:cNvPr id="4" name="Slide Number Placeholder 5">
            <a:extLst>
              <a:ext uri="{FF2B5EF4-FFF2-40B4-BE49-F238E27FC236}">
                <a16:creationId xmlns:a16="http://schemas.microsoft.com/office/drawing/2014/main" id="{0E6E0EC6-CDF9-454C-855E-824BEB2BE3E1}"/>
              </a:ext>
            </a:extLst>
          </p:cNvPr>
          <p:cNvSpPr txBox="1">
            <a:spLocks noGrp="1"/>
          </p:cNvSpPr>
          <p:nvPr>
            <p:ph type="sldNum" sz="quarter" idx="8"/>
          </p:nvPr>
        </p:nvSpPr>
        <p:spPr/>
        <p:txBody>
          <a:bodyPr/>
          <a:lstStyle>
            <a:lvl1pPr>
              <a:defRPr/>
            </a:lvl1pPr>
          </a:lstStyle>
          <a:p>
            <a:pPr lvl="0"/>
            <a:r>
              <a:rPr lang="en-US"/>
              <a:t>|   </a:t>
            </a:r>
            <a:fld id="{65BA728C-61AA-4A1B-B5BE-2EC35FD98C68}" type="slidenum">
              <a:t>‹#›</a:t>
            </a:fld>
            <a:endParaRPr lang="en-US"/>
          </a:p>
        </p:txBody>
      </p:sp>
      <p:sp>
        <p:nvSpPr>
          <p:cNvPr id="5" name="Footer Placeholder 4">
            <a:extLst>
              <a:ext uri="{FF2B5EF4-FFF2-40B4-BE49-F238E27FC236}">
                <a16:creationId xmlns:a16="http://schemas.microsoft.com/office/drawing/2014/main" id="{8A2E7734-0EB5-4F63-9D66-28DECE72CE48}"/>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25803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8573D42-AFCF-433C-9081-84977AD41A82}"/>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CDC7E1C-DB00-40D7-931A-362B117BA122}"/>
              </a:ext>
            </a:extLst>
          </p:cNvPr>
          <p:cNvSpPr txBox="1">
            <a:spLocks noGrp="1"/>
          </p:cNvSpPr>
          <p:nvPr>
            <p:ph type="dt" sz="half" idx="7"/>
          </p:nvPr>
        </p:nvSpPr>
        <p:spPr/>
        <p:txBody>
          <a:bodyPr/>
          <a:lstStyle>
            <a:lvl1pPr>
              <a:defRPr>
                <a:solidFill>
                  <a:srgbClr val="FFFFFF"/>
                </a:solidFill>
              </a:defRPr>
            </a:lvl1pPr>
          </a:lstStyle>
          <a:p>
            <a:pPr lvl="0"/>
            <a:fld id="{51B4AA44-1EEC-41DE-8CE3-A586216BBFAC}" type="datetime4">
              <a:rPr lang="en-GB"/>
              <a:pPr lvl="0"/>
              <a:t>21 September 2021</a:t>
            </a:fld>
            <a:endParaRPr lang="en-US"/>
          </a:p>
        </p:txBody>
      </p:sp>
      <p:sp>
        <p:nvSpPr>
          <p:cNvPr id="4" name="Slide Number Placeholder 5">
            <a:extLst>
              <a:ext uri="{FF2B5EF4-FFF2-40B4-BE49-F238E27FC236}">
                <a16:creationId xmlns:a16="http://schemas.microsoft.com/office/drawing/2014/main" id="{06BCDEFB-7F32-445B-9E97-356477436A4E}"/>
              </a:ext>
            </a:extLst>
          </p:cNvPr>
          <p:cNvSpPr txBox="1">
            <a:spLocks noGrp="1"/>
          </p:cNvSpPr>
          <p:nvPr>
            <p:ph type="sldNum" sz="quarter" idx="8"/>
          </p:nvPr>
        </p:nvSpPr>
        <p:spPr/>
        <p:txBody>
          <a:bodyPr/>
          <a:lstStyle>
            <a:lvl1pPr>
              <a:defRPr>
                <a:solidFill>
                  <a:srgbClr val="FFFFFF"/>
                </a:solidFill>
              </a:defRPr>
            </a:lvl1pPr>
          </a:lstStyle>
          <a:p>
            <a:pPr lvl="0"/>
            <a:r>
              <a:rPr lang="en-US"/>
              <a:t>|   </a:t>
            </a:r>
            <a:fld id="{5B31D524-A3A8-45B9-9372-3D58507746DB}" type="slidenum">
              <a:t>‹#›</a:t>
            </a:fld>
            <a:endParaRPr lang="en-US"/>
          </a:p>
        </p:txBody>
      </p:sp>
      <p:sp>
        <p:nvSpPr>
          <p:cNvPr id="5" name="Footer Placeholder 4">
            <a:extLst>
              <a:ext uri="{FF2B5EF4-FFF2-40B4-BE49-F238E27FC236}">
                <a16:creationId xmlns:a16="http://schemas.microsoft.com/office/drawing/2014/main" id="{93A499B5-6410-4ED7-B5FA-75EE022CD3E3}"/>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793811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1845440-B4DC-4E97-8223-9F2C437D91EB}"/>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D041414-3DC6-4485-9995-3C248786741D}"/>
              </a:ext>
            </a:extLst>
          </p:cNvPr>
          <p:cNvSpPr txBox="1">
            <a:spLocks noGrp="1"/>
          </p:cNvSpPr>
          <p:nvPr>
            <p:ph type="dt" sz="half" idx="7"/>
          </p:nvPr>
        </p:nvSpPr>
        <p:spPr/>
        <p:txBody>
          <a:bodyPr/>
          <a:lstStyle>
            <a:lvl1pPr>
              <a:defRPr>
                <a:solidFill>
                  <a:srgbClr val="FFFFFF"/>
                </a:solidFill>
              </a:defRPr>
            </a:lvl1pPr>
          </a:lstStyle>
          <a:p>
            <a:pPr lvl="0"/>
            <a:fld id="{01AC8C6E-89AC-4755-8905-99176215DD2C}" type="datetime4">
              <a:rPr lang="en-GB"/>
              <a:pPr lvl="0"/>
              <a:t>21 September 2021</a:t>
            </a:fld>
            <a:endParaRPr lang="en-US"/>
          </a:p>
        </p:txBody>
      </p:sp>
      <p:sp>
        <p:nvSpPr>
          <p:cNvPr id="4" name="Slide Number Placeholder 5">
            <a:extLst>
              <a:ext uri="{FF2B5EF4-FFF2-40B4-BE49-F238E27FC236}">
                <a16:creationId xmlns:a16="http://schemas.microsoft.com/office/drawing/2014/main" id="{5EA79B8A-5D09-4AF3-ACDE-249906CDE3BC}"/>
              </a:ext>
            </a:extLst>
          </p:cNvPr>
          <p:cNvSpPr txBox="1">
            <a:spLocks noGrp="1"/>
          </p:cNvSpPr>
          <p:nvPr>
            <p:ph type="sldNum" sz="quarter" idx="8"/>
          </p:nvPr>
        </p:nvSpPr>
        <p:spPr/>
        <p:txBody>
          <a:bodyPr/>
          <a:lstStyle>
            <a:lvl1pPr>
              <a:defRPr>
                <a:solidFill>
                  <a:srgbClr val="FFFFFF"/>
                </a:solidFill>
              </a:defRPr>
            </a:lvl1pPr>
          </a:lstStyle>
          <a:p>
            <a:pPr lvl="0"/>
            <a:r>
              <a:rPr lang="en-US"/>
              <a:t>|   </a:t>
            </a:r>
            <a:fld id="{53CD308F-235A-42A6-912B-6C678B004F48}" type="slidenum">
              <a:t>‹#›</a:t>
            </a:fld>
            <a:endParaRPr lang="en-US"/>
          </a:p>
        </p:txBody>
      </p:sp>
      <p:sp>
        <p:nvSpPr>
          <p:cNvPr id="5" name="Footer Placeholder 4">
            <a:extLst>
              <a:ext uri="{FF2B5EF4-FFF2-40B4-BE49-F238E27FC236}">
                <a16:creationId xmlns:a16="http://schemas.microsoft.com/office/drawing/2014/main" id="{4A73FCAE-0C11-40A4-BC76-CEBD3F9632C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134390665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7C20E3-7E77-4C04-BCEF-F1A9CAB218EA}"/>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58797484-16F0-43CF-B9E1-B4D04D2DEDC1}"/>
              </a:ext>
            </a:extLst>
          </p:cNvPr>
          <p:cNvSpPr txBox="1">
            <a:spLocks noGrp="1"/>
          </p:cNvSpPr>
          <p:nvPr>
            <p:ph type="dt" sz="half" idx="7"/>
          </p:nvPr>
        </p:nvSpPr>
        <p:spPr/>
        <p:txBody>
          <a:bodyPr/>
          <a:lstStyle>
            <a:lvl1pPr>
              <a:defRPr/>
            </a:lvl1pPr>
          </a:lstStyle>
          <a:p>
            <a:pPr lvl="0"/>
            <a:fld id="{5D56E5EF-42D1-45E5-8294-4F414225BB5B}" type="datetime4">
              <a:rPr lang="en-GB"/>
              <a:pPr lvl="0"/>
              <a:t>21 September 2021</a:t>
            </a:fld>
            <a:endParaRPr lang="en-US"/>
          </a:p>
        </p:txBody>
      </p:sp>
      <p:sp>
        <p:nvSpPr>
          <p:cNvPr id="4" name="Slide Number Placeholder 5">
            <a:extLst>
              <a:ext uri="{FF2B5EF4-FFF2-40B4-BE49-F238E27FC236}">
                <a16:creationId xmlns:a16="http://schemas.microsoft.com/office/drawing/2014/main" id="{5A4ECE9A-9498-45D1-9400-734A2258F1AC}"/>
              </a:ext>
            </a:extLst>
          </p:cNvPr>
          <p:cNvSpPr txBox="1">
            <a:spLocks noGrp="1"/>
          </p:cNvSpPr>
          <p:nvPr>
            <p:ph type="sldNum" sz="quarter" idx="8"/>
          </p:nvPr>
        </p:nvSpPr>
        <p:spPr/>
        <p:txBody>
          <a:bodyPr/>
          <a:lstStyle>
            <a:lvl1pPr>
              <a:defRPr/>
            </a:lvl1pPr>
          </a:lstStyle>
          <a:p>
            <a:pPr lvl="0"/>
            <a:r>
              <a:rPr lang="en-US"/>
              <a:t>|   </a:t>
            </a:r>
            <a:fld id="{D81433D9-40B5-47C2-BC9E-38B8662561C1}" type="slidenum">
              <a:t>‹#›</a:t>
            </a:fld>
            <a:endParaRPr lang="en-US"/>
          </a:p>
        </p:txBody>
      </p:sp>
      <p:sp>
        <p:nvSpPr>
          <p:cNvPr id="5" name="Footer Placeholder 4">
            <a:extLst>
              <a:ext uri="{FF2B5EF4-FFF2-40B4-BE49-F238E27FC236}">
                <a16:creationId xmlns:a16="http://schemas.microsoft.com/office/drawing/2014/main" id="{DB2BBFEB-83D3-489A-8A64-EC66CDFAD675}"/>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35454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C20A124-BB10-4E4F-8515-76AA8AC7980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CFEB729-1285-4DC3-8784-68358D22AEEB}"/>
              </a:ext>
            </a:extLst>
          </p:cNvPr>
          <p:cNvSpPr txBox="1">
            <a:spLocks noGrp="1"/>
          </p:cNvSpPr>
          <p:nvPr>
            <p:ph type="dt" sz="half" idx="7"/>
          </p:nvPr>
        </p:nvSpPr>
        <p:spPr/>
        <p:txBody>
          <a:bodyPr/>
          <a:lstStyle>
            <a:lvl1pPr>
              <a:defRPr/>
            </a:lvl1pPr>
          </a:lstStyle>
          <a:p>
            <a:pPr lvl="0"/>
            <a:fld id="{933A3952-30D7-43AA-B5E4-C3E2DEEE9052}" type="datetime4">
              <a:rPr lang="en-GB"/>
              <a:pPr lvl="0"/>
              <a:t>21 September 2021</a:t>
            </a:fld>
            <a:endParaRPr lang="en-US"/>
          </a:p>
        </p:txBody>
      </p:sp>
      <p:sp>
        <p:nvSpPr>
          <p:cNvPr id="4" name="Slide Number Placeholder 5">
            <a:extLst>
              <a:ext uri="{FF2B5EF4-FFF2-40B4-BE49-F238E27FC236}">
                <a16:creationId xmlns:a16="http://schemas.microsoft.com/office/drawing/2014/main" id="{6E0C0FD6-D706-45B4-B2BA-CEA5CB314FDD}"/>
              </a:ext>
            </a:extLst>
          </p:cNvPr>
          <p:cNvSpPr txBox="1">
            <a:spLocks noGrp="1"/>
          </p:cNvSpPr>
          <p:nvPr>
            <p:ph type="sldNum" sz="quarter" idx="8"/>
          </p:nvPr>
        </p:nvSpPr>
        <p:spPr/>
        <p:txBody>
          <a:bodyPr/>
          <a:lstStyle>
            <a:lvl1pPr>
              <a:defRPr/>
            </a:lvl1pPr>
          </a:lstStyle>
          <a:p>
            <a:pPr lvl="0"/>
            <a:r>
              <a:rPr lang="en-US"/>
              <a:t>|   </a:t>
            </a:r>
            <a:fld id="{08D4C232-427F-41B6-8341-48283A2F873B}" type="slidenum">
              <a:t>‹#›</a:t>
            </a:fld>
            <a:endParaRPr lang="en-US"/>
          </a:p>
        </p:txBody>
      </p:sp>
      <p:sp>
        <p:nvSpPr>
          <p:cNvPr id="5" name="Footer Placeholder 4">
            <a:extLst>
              <a:ext uri="{FF2B5EF4-FFF2-40B4-BE49-F238E27FC236}">
                <a16:creationId xmlns:a16="http://schemas.microsoft.com/office/drawing/2014/main" id="{C414249C-151F-4871-9BEA-DC84B8F2582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03063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9D42366-CE0D-492A-B7D9-639DA8A8DED1}"/>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E73D54A-C7C8-48A0-A741-320E6C5A9819}"/>
              </a:ext>
            </a:extLst>
          </p:cNvPr>
          <p:cNvSpPr txBox="1">
            <a:spLocks noGrp="1"/>
          </p:cNvSpPr>
          <p:nvPr>
            <p:ph type="dt" sz="half" idx="7"/>
          </p:nvPr>
        </p:nvSpPr>
        <p:spPr/>
        <p:txBody>
          <a:bodyPr/>
          <a:lstStyle>
            <a:lvl1pPr>
              <a:defRPr>
                <a:solidFill>
                  <a:srgbClr val="FFFFFF"/>
                </a:solidFill>
              </a:defRPr>
            </a:lvl1pPr>
          </a:lstStyle>
          <a:p>
            <a:pPr lvl="0"/>
            <a:fld id="{89C452D1-E135-43E5-99DF-2F4D47D27897}" type="datetime4">
              <a:rPr lang="en-GB"/>
              <a:pPr lvl="0"/>
              <a:t>21 September 2021</a:t>
            </a:fld>
            <a:endParaRPr lang="en-US"/>
          </a:p>
        </p:txBody>
      </p:sp>
      <p:sp>
        <p:nvSpPr>
          <p:cNvPr id="4" name="Slide Number Placeholder 5">
            <a:extLst>
              <a:ext uri="{FF2B5EF4-FFF2-40B4-BE49-F238E27FC236}">
                <a16:creationId xmlns:a16="http://schemas.microsoft.com/office/drawing/2014/main" id="{EF79D74C-A657-4821-B2E9-FFFDB5EA3307}"/>
              </a:ext>
            </a:extLst>
          </p:cNvPr>
          <p:cNvSpPr txBox="1">
            <a:spLocks noGrp="1"/>
          </p:cNvSpPr>
          <p:nvPr>
            <p:ph type="sldNum" sz="quarter" idx="8"/>
          </p:nvPr>
        </p:nvSpPr>
        <p:spPr/>
        <p:txBody>
          <a:bodyPr/>
          <a:lstStyle>
            <a:lvl1pPr>
              <a:defRPr>
                <a:solidFill>
                  <a:srgbClr val="FFFFFF"/>
                </a:solidFill>
              </a:defRPr>
            </a:lvl1pPr>
          </a:lstStyle>
          <a:p>
            <a:pPr lvl="0"/>
            <a:r>
              <a:rPr lang="en-US"/>
              <a:t>|   </a:t>
            </a:r>
            <a:fld id="{676B9DF5-BB8A-44F3-AFA2-BCE9B89B0FAB}" type="slidenum">
              <a:t>‹#›</a:t>
            </a:fld>
            <a:endParaRPr lang="en-US"/>
          </a:p>
        </p:txBody>
      </p:sp>
      <p:sp>
        <p:nvSpPr>
          <p:cNvPr id="5" name="Footer Placeholder 4">
            <a:extLst>
              <a:ext uri="{FF2B5EF4-FFF2-40B4-BE49-F238E27FC236}">
                <a16:creationId xmlns:a16="http://schemas.microsoft.com/office/drawing/2014/main" id="{F5A94838-3E7E-4519-825C-5B05D63B64C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9913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5A81136-13EF-4707-88BC-D6908A141A59}"/>
              </a:ext>
            </a:extLst>
          </p:cNvPr>
          <p:cNvPicPr>
            <a:picLocks noChangeAspect="1"/>
          </p:cNvPicPr>
          <p:nvPr/>
        </p:nvPicPr>
        <p:blipFill>
          <a:blip r:embed="rId2"/>
          <a:stretch>
            <a:fillRect/>
          </a:stretch>
        </p:blipFill>
        <p:spPr>
          <a:xfrm>
            <a:off x="3123937" y="0"/>
            <a:ext cx="6020062" cy="5143499"/>
          </a:xfrm>
          <a:prstGeom prst="rect">
            <a:avLst/>
          </a:prstGeom>
          <a:noFill/>
          <a:ln cap="flat">
            <a:noFill/>
          </a:ln>
        </p:spPr>
      </p:pic>
      <p:sp>
        <p:nvSpPr>
          <p:cNvPr id="3" name="Rectangle 9">
            <a:extLst>
              <a:ext uri="{FF2B5EF4-FFF2-40B4-BE49-F238E27FC236}">
                <a16:creationId xmlns:a16="http://schemas.microsoft.com/office/drawing/2014/main" id="{B55F4105-82B5-4C06-BEB3-39F2045E70EC}"/>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4" name="Date Placeholder 3">
            <a:extLst>
              <a:ext uri="{FF2B5EF4-FFF2-40B4-BE49-F238E27FC236}">
                <a16:creationId xmlns:a16="http://schemas.microsoft.com/office/drawing/2014/main" id="{615AE0C5-E3AD-421A-9E70-EC4898C45444}"/>
              </a:ext>
            </a:extLst>
          </p:cNvPr>
          <p:cNvSpPr txBox="1">
            <a:spLocks noGrp="1"/>
          </p:cNvSpPr>
          <p:nvPr>
            <p:ph type="dt" sz="half" idx="7"/>
          </p:nvPr>
        </p:nvSpPr>
        <p:spPr/>
        <p:txBody>
          <a:bodyPr/>
          <a:lstStyle>
            <a:lvl1pPr>
              <a:defRPr>
                <a:solidFill>
                  <a:srgbClr val="FFFFFF"/>
                </a:solidFill>
              </a:defRPr>
            </a:lvl1pPr>
          </a:lstStyle>
          <a:p>
            <a:pPr lvl="0"/>
            <a:fld id="{A1554855-164A-4CDF-AA91-F55A2854DE97}" type="datetime4">
              <a:rPr lang="en-GB"/>
              <a:pPr lvl="0"/>
              <a:t>21 September 2021</a:t>
            </a:fld>
            <a:endParaRPr lang="en-US"/>
          </a:p>
        </p:txBody>
      </p:sp>
      <p:sp>
        <p:nvSpPr>
          <p:cNvPr id="5" name="Slide Number Placeholder 5">
            <a:extLst>
              <a:ext uri="{FF2B5EF4-FFF2-40B4-BE49-F238E27FC236}">
                <a16:creationId xmlns:a16="http://schemas.microsoft.com/office/drawing/2014/main" id="{3DD12A73-DBAF-4DCA-A583-FD2CFDA0359F}"/>
              </a:ext>
            </a:extLst>
          </p:cNvPr>
          <p:cNvSpPr txBox="1">
            <a:spLocks noGrp="1"/>
          </p:cNvSpPr>
          <p:nvPr>
            <p:ph type="sldNum" sz="quarter" idx="8"/>
          </p:nvPr>
        </p:nvSpPr>
        <p:spPr/>
        <p:txBody>
          <a:bodyPr/>
          <a:lstStyle>
            <a:lvl1pPr>
              <a:defRPr>
                <a:solidFill>
                  <a:srgbClr val="FFFFFF"/>
                </a:solidFill>
              </a:defRPr>
            </a:lvl1pPr>
          </a:lstStyle>
          <a:p>
            <a:pPr lvl="0"/>
            <a:r>
              <a:rPr lang="en-US"/>
              <a:t>|   </a:t>
            </a:r>
            <a:fld id="{531017CB-FB44-4A4C-8889-2A4431148CCC}" type="slidenum">
              <a:t>‹#›</a:t>
            </a:fld>
            <a:endParaRPr lang="en-US"/>
          </a:p>
        </p:txBody>
      </p:sp>
      <p:sp>
        <p:nvSpPr>
          <p:cNvPr id="6" name="Footer Placeholder 4">
            <a:extLst>
              <a:ext uri="{FF2B5EF4-FFF2-40B4-BE49-F238E27FC236}">
                <a16:creationId xmlns:a16="http://schemas.microsoft.com/office/drawing/2014/main" id="{50433C77-51FF-4339-AA95-B4C678B0087A}"/>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pic>
        <p:nvPicPr>
          <p:cNvPr id="7" name="Picture 8" descr="UCAS-Right_aligned-White_box-Keyline-CMYK.eps">
            <a:extLst>
              <a:ext uri="{FF2B5EF4-FFF2-40B4-BE49-F238E27FC236}">
                <a16:creationId xmlns:a16="http://schemas.microsoft.com/office/drawing/2014/main" id="{49177602-4CA5-4B2D-AC62-F23C58A6A647}"/>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7176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53ED5A1-DFF3-4C67-83E2-ACE4535556A6}"/>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1915213-1BF1-4294-8FDE-063CA8898D0F}"/>
              </a:ext>
            </a:extLst>
          </p:cNvPr>
          <p:cNvSpPr txBox="1">
            <a:spLocks noGrp="1"/>
          </p:cNvSpPr>
          <p:nvPr>
            <p:ph type="title"/>
          </p:nvPr>
        </p:nvSpPr>
        <p:spPr>
          <a:xfrm>
            <a:off x="287341" y="555626"/>
            <a:ext cx="3291684" cy="987423"/>
          </a:xfrm>
        </p:spPr>
        <p:txBody>
          <a:bodyPr/>
          <a:lstStyle>
            <a:lvl1pPr>
              <a:defRPr lang="en-US" sz="2400"/>
            </a:lvl1pPr>
          </a:lstStyle>
          <a:p>
            <a:pPr lvl="0"/>
            <a:r>
              <a:rPr lang="en-US"/>
              <a:t>Click to edit Master title style</a:t>
            </a:r>
          </a:p>
        </p:txBody>
      </p:sp>
      <p:sp>
        <p:nvSpPr>
          <p:cNvPr id="4" name="Content Placeholder 2">
            <a:extLst>
              <a:ext uri="{FF2B5EF4-FFF2-40B4-BE49-F238E27FC236}">
                <a16:creationId xmlns:a16="http://schemas.microsoft.com/office/drawing/2014/main" id="{9A11B234-DEB2-4AEF-88F0-6F27E3B0A782}"/>
              </a:ext>
            </a:extLst>
          </p:cNvPr>
          <p:cNvSpPr txBox="1">
            <a:spLocks noGrp="1"/>
          </p:cNvSpPr>
          <p:nvPr>
            <p:ph idx="1"/>
          </p:nvPr>
        </p:nvSpPr>
        <p:spPr>
          <a:xfrm>
            <a:off x="3887388" y="740572"/>
            <a:ext cx="4629149" cy="3655222"/>
          </a:xfrm>
        </p:spPr>
        <p:txBody>
          <a:bodyPr/>
          <a:lstStyle>
            <a:lvl1pPr>
              <a:buClr>
                <a:srgbClr val="3BC0C7"/>
              </a:buClr>
              <a:defRPr sz="2400"/>
            </a:lvl1pPr>
            <a:lvl2pPr>
              <a:buClr>
                <a:srgbClr val="3BC0C7"/>
              </a:buClr>
              <a:defRPr sz="2100"/>
            </a:lvl2pPr>
            <a:lvl3pPr>
              <a:buClr>
                <a:srgbClr val="3BC0C7"/>
              </a:buClr>
              <a:defRPr sz="1800"/>
            </a:lvl3pPr>
            <a:lvl4pPr>
              <a:buClr>
                <a:srgbClr val="3BC0C7"/>
              </a:buClr>
              <a:defRPr sz="1500"/>
            </a:lvl4pPr>
            <a:lvl5pPr>
              <a:buClr>
                <a:srgbClr val="3BC0C7"/>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F1610CD2-5C46-426D-B413-6E04643C92D6}"/>
              </a:ext>
            </a:extLst>
          </p:cNvPr>
          <p:cNvSpPr txBox="1">
            <a:spLocks noGrp="1"/>
          </p:cNvSpPr>
          <p:nvPr>
            <p:ph type="body" idx="2"/>
          </p:nvPr>
        </p:nvSpPr>
        <p:spPr>
          <a:xfrm>
            <a:off x="287341" y="1543050"/>
            <a:ext cx="3291684"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BB02FFA-087A-4E6C-8E50-40444E2EE252}"/>
              </a:ext>
            </a:extLst>
          </p:cNvPr>
          <p:cNvSpPr txBox="1">
            <a:spLocks noGrp="1"/>
          </p:cNvSpPr>
          <p:nvPr>
            <p:ph type="dt" sz="half" idx="7"/>
          </p:nvPr>
        </p:nvSpPr>
        <p:spPr/>
        <p:txBody>
          <a:bodyPr/>
          <a:lstStyle>
            <a:lvl1pPr>
              <a:defRPr>
                <a:solidFill>
                  <a:srgbClr val="FFFFFF"/>
                </a:solidFill>
              </a:defRPr>
            </a:lvl1pPr>
          </a:lstStyle>
          <a:p>
            <a:pPr lvl="0"/>
            <a:fld id="{40835BC3-CBC3-48F2-B3EC-1A8E26E4C02E}" type="datetime4">
              <a:rPr lang="en-GB"/>
              <a:pPr lvl="0"/>
              <a:t>21 September 2021</a:t>
            </a:fld>
            <a:endParaRPr lang="en-US"/>
          </a:p>
        </p:txBody>
      </p:sp>
      <p:sp>
        <p:nvSpPr>
          <p:cNvPr id="7" name="Footer Placeholder 4">
            <a:extLst>
              <a:ext uri="{FF2B5EF4-FFF2-40B4-BE49-F238E27FC236}">
                <a16:creationId xmlns:a16="http://schemas.microsoft.com/office/drawing/2014/main" id="{E5535348-C590-4EDF-AEE0-9C69FF6F090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8FCDAF0F-61EF-4211-B328-4D077A87B4F4}"/>
              </a:ext>
            </a:extLst>
          </p:cNvPr>
          <p:cNvSpPr txBox="1">
            <a:spLocks noGrp="1"/>
          </p:cNvSpPr>
          <p:nvPr>
            <p:ph type="sldNum" sz="quarter" idx="8"/>
          </p:nvPr>
        </p:nvSpPr>
        <p:spPr/>
        <p:txBody>
          <a:bodyPr/>
          <a:lstStyle>
            <a:lvl1pPr>
              <a:defRPr>
                <a:solidFill>
                  <a:srgbClr val="FFFFFF"/>
                </a:solidFill>
              </a:defRPr>
            </a:lvl1pPr>
          </a:lstStyle>
          <a:p>
            <a:pPr lvl="0"/>
            <a:r>
              <a:rPr lang="en-US"/>
              <a:t>|   </a:t>
            </a:r>
            <a:fld id="{CF9F0287-8760-4025-9300-9F4EFF85D3A4}" type="slidenum">
              <a:t>‹#›</a:t>
            </a:fld>
            <a:endParaRPr lang="en-US"/>
          </a:p>
        </p:txBody>
      </p:sp>
    </p:spTree>
    <p:extLst>
      <p:ext uri="{BB962C8B-B14F-4D97-AF65-F5344CB8AC3E}">
        <p14:creationId xmlns:p14="http://schemas.microsoft.com/office/powerpoint/2010/main" val="53884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A14D65F-D2FA-4F1C-ABE1-2885F5903036}"/>
              </a:ext>
            </a:extLst>
          </p:cNvPr>
          <p:cNvSpPr/>
          <p:nvPr/>
        </p:nvSpPr>
        <p:spPr>
          <a:xfrm>
            <a:off x="4572000" y="923827"/>
            <a:ext cx="4284658" cy="3638745"/>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024319C-CADB-4B98-8021-D9DBE9A1CAD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6B040CC5-4562-47F5-AE52-E223DE0B0342}"/>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C621A6EA-C301-4428-8436-23860C2BE7E6}"/>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1F3E75A-07CE-4C26-9E5F-0298FC94CADF}"/>
              </a:ext>
            </a:extLst>
          </p:cNvPr>
          <p:cNvSpPr txBox="1">
            <a:spLocks noGrp="1"/>
          </p:cNvSpPr>
          <p:nvPr>
            <p:ph type="dt" sz="half" idx="7"/>
          </p:nvPr>
        </p:nvSpPr>
        <p:spPr/>
        <p:txBody>
          <a:bodyPr/>
          <a:lstStyle>
            <a:lvl1pPr>
              <a:defRPr/>
            </a:lvl1pPr>
          </a:lstStyle>
          <a:p>
            <a:pPr lvl="0"/>
            <a:fld id="{EFAB7A5E-8437-4363-ADAC-BAEB3DF5455F}" type="datetime4">
              <a:rPr lang="en-GB"/>
              <a:pPr lvl="0"/>
              <a:t>21 September 2021</a:t>
            </a:fld>
            <a:endParaRPr lang="en-US"/>
          </a:p>
        </p:txBody>
      </p:sp>
      <p:sp>
        <p:nvSpPr>
          <p:cNvPr id="7" name="Footer Placeholder 4">
            <a:extLst>
              <a:ext uri="{FF2B5EF4-FFF2-40B4-BE49-F238E27FC236}">
                <a16:creationId xmlns:a16="http://schemas.microsoft.com/office/drawing/2014/main" id="{67F8A609-8164-4537-857D-FCF38B55375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58BE8693-BE45-4E8A-9A58-B2B48004B7DD}"/>
              </a:ext>
            </a:extLst>
          </p:cNvPr>
          <p:cNvSpPr txBox="1">
            <a:spLocks noGrp="1"/>
          </p:cNvSpPr>
          <p:nvPr>
            <p:ph type="sldNum" sz="quarter" idx="8"/>
          </p:nvPr>
        </p:nvSpPr>
        <p:spPr/>
        <p:txBody>
          <a:bodyPr/>
          <a:lstStyle>
            <a:lvl1pPr>
              <a:defRPr/>
            </a:lvl1pPr>
          </a:lstStyle>
          <a:p>
            <a:pPr lvl="0"/>
            <a:r>
              <a:rPr lang="en-US"/>
              <a:t>|   </a:t>
            </a:r>
            <a:fld id="{C01EFA0A-FA6B-442B-B0BF-8984929F0066}" type="slidenum">
              <a:t>‹#›</a:t>
            </a:fld>
            <a:endParaRPr lang="en-US"/>
          </a:p>
        </p:txBody>
      </p:sp>
      <p:sp>
        <p:nvSpPr>
          <p:cNvPr id="9" name="Rectangle 13">
            <a:extLst>
              <a:ext uri="{FF2B5EF4-FFF2-40B4-BE49-F238E27FC236}">
                <a16:creationId xmlns:a16="http://schemas.microsoft.com/office/drawing/2014/main" id="{5F791B91-5AA8-42AF-9FEE-9DA1C56481FE}"/>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51671075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106FC8A-10C1-40F2-BCCB-D9F740A68FFC}"/>
              </a:ext>
            </a:extLst>
          </p:cNvPr>
          <p:cNvSpPr/>
          <p:nvPr/>
        </p:nvSpPr>
        <p:spPr>
          <a:xfrm>
            <a:off x="4572000" y="923827"/>
            <a:ext cx="4284658" cy="363874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355DC9BB-E3C6-4736-913E-7C16B296D10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DC7EE9F6-2C4C-4EBA-A886-DBFF70119FC3}"/>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8DB62F4-E6F3-4A12-850B-B0567187122B}"/>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AA2DDCA-D539-4F8A-92AB-BA70AD352298}"/>
              </a:ext>
            </a:extLst>
          </p:cNvPr>
          <p:cNvSpPr txBox="1">
            <a:spLocks noGrp="1"/>
          </p:cNvSpPr>
          <p:nvPr>
            <p:ph type="dt" sz="half" idx="7"/>
          </p:nvPr>
        </p:nvSpPr>
        <p:spPr/>
        <p:txBody>
          <a:bodyPr/>
          <a:lstStyle>
            <a:lvl1pPr>
              <a:defRPr/>
            </a:lvl1pPr>
          </a:lstStyle>
          <a:p>
            <a:pPr lvl="0"/>
            <a:fld id="{41EDC6C5-4D6F-4319-B948-889FA3A1A03D}" type="datetime4">
              <a:rPr lang="en-GB"/>
              <a:pPr lvl="0"/>
              <a:t>21 September 2021</a:t>
            </a:fld>
            <a:endParaRPr lang="en-US"/>
          </a:p>
        </p:txBody>
      </p:sp>
      <p:sp>
        <p:nvSpPr>
          <p:cNvPr id="7" name="Footer Placeholder 4">
            <a:extLst>
              <a:ext uri="{FF2B5EF4-FFF2-40B4-BE49-F238E27FC236}">
                <a16:creationId xmlns:a16="http://schemas.microsoft.com/office/drawing/2014/main" id="{711B14B2-52A2-4E79-B739-1C9D945B69B6}"/>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5EC78A6-6282-4945-AD17-F279E504F450}"/>
              </a:ext>
            </a:extLst>
          </p:cNvPr>
          <p:cNvSpPr txBox="1">
            <a:spLocks noGrp="1"/>
          </p:cNvSpPr>
          <p:nvPr>
            <p:ph type="sldNum" sz="quarter" idx="8"/>
          </p:nvPr>
        </p:nvSpPr>
        <p:spPr/>
        <p:txBody>
          <a:bodyPr/>
          <a:lstStyle>
            <a:lvl1pPr>
              <a:defRPr/>
            </a:lvl1pPr>
          </a:lstStyle>
          <a:p>
            <a:pPr lvl="0"/>
            <a:r>
              <a:rPr lang="en-US"/>
              <a:t>|   </a:t>
            </a:r>
            <a:fld id="{65589985-8B34-46D3-8E66-0AB94AED6E84}" type="slidenum">
              <a:t>‹#›</a:t>
            </a:fld>
            <a:endParaRPr lang="en-US"/>
          </a:p>
        </p:txBody>
      </p:sp>
      <p:sp>
        <p:nvSpPr>
          <p:cNvPr id="9" name="Rectangle 13">
            <a:extLst>
              <a:ext uri="{FF2B5EF4-FFF2-40B4-BE49-F238E27FC236}">
                <a16:creationId xmlns:a16="http://schemas.microsoft.com/office/drawing/2014/main" id="{F8EE255B-301B-44BA-9025-F4DD5D66D068}"/>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5079441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9396F07C-A290-4572-A1AE-3A7FAB0CD28F}"/>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BFA25C34-A8D8-4157-A3A5-B5CA382ED03E}"/>
              </a:ext>
            </a:extLst>
          </p:cNvPr>
          <p:cNvSpPr/>
          <p:nvPr/>
        </p:nvSpPr>
        <p:spPr>
          <a:xfrm>
            <a:off x="295177" y="555626"/>
            <a:ext cx="4958141" cy="4016373"/>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E706F990-F709-4FD3-8D3B-A7C13E89C1E1}"/>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B8D6F013-17F4-4625-929E-4DAF76C4393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FA28260C-2706-4536-A4EA-703C638E5D06}"/>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39863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190F5F1-1A3C-4B7D-9990-1FF5D7535168}"/>
              </a:ext>
            </a:extLst>
          </p:cNvPr>
          <p:cNvSpPr/>
          <p:nvPr/>
        </p:nvSpPr>
        <p:spPr>
          <a:xfrm>
            <a:off x="4572000" y="923827"/>
            <a:ext cx="4284658" cy="363874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AACF84C-BCD1-46AF-9CC9-FE5CF8398CC9}"/>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7302D36D-9084-432E-B6C0-171171741A6A}"/>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95A53CE3-BFC3-4D72-A272-17403723A1F0}"/>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Rectangle 13">
            <a:extLst>
              <a:ext uri="{FF2B5EF4-FFF2-40B4-BE49-F238E27FC236}">
                <a16:creationId xmlns:a16="http://schemas.microsoft.com/office/drawing/2014/main" id="{0CCCAF1F-3975-426F-A024-509B68B3B79F}"/>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Date Placeholder 4">
            <a:extLst>
              <a:ext uri="{FF2B5EF4-FFF2-40B4-BE49-F238E27FC236}">
                <a16:creationId xmlns:a16="http://schemas.microsoft.com/office/drawing/2014/main" id="{DF89107E-1ECD-4784-9E67-35C116B75D8B}"/>
              </a:ext>
            </a:extLst>
          </p:cNvPr>
          <p:cNvSpPr txBox="1">
            <a:spLocks noGrp="1"/>
          </p:cNvSpPr>
          <p:nvPr>
            <p:ph type="dt" sz="half" idx="7"/>
          </p:nvPr>
        </p:nvSpPr>
        <p:spPr/>
        <p:txBody>
          <a:bodyPr/>
          <a:lstStyle>
            <a:lvl1pPr>
              <a:defRPr/>
            </a:lvl1pPr>
          </a:lstStyle>
          <a:p>
            <a:pPr lvl="0"/>
            <a:fld id="{6EFE0D5F-4547-4735-A8C8-66D4E9406E04}" type="datetime4">
              <a:rPr lang="en-GB"/>
              <a:pPr lvl="0"/>
              <a:t>21 September 2021</a:t>
            </a:fld>
            <a:endParaRPr lang="en-US"/>
          </a:p>
        </p:txBody>
      </p:sp>
      <p:sp>
        <p:nvSpPr>
          <p:cNvPr id="8" name="Footer Placeholder 5">
            <a:extLst>
              <a:ext uri="{FF2B5EF4-FFF2-40B4-BE49-F238E27FC236}">
                <a16:creationId xmlns:a16="http://schemas.microsoft.com/office/drawing/2014/main" id="{C00A5298-36AC-4C64-8089-0A936677960B}"/>
              </a:ext>
            </a:extLst>
          </p:cNvPr>
          <p:cNvSpPr txBox="1">
            <a:spLocks noGrp="1"/>
          </p:cNvSpPr>
          <p:nvPr>
            <p:ph type="ftr" sz="quarter" idx="9"/>
          </p:nvPr>
        </p:nvSpPr>
        <p:spPr/>
        <p:txBody>
          <a:bodyPr/>
          <a:lstStyle>
            <a:lvl1pPr>
              <a:defRPr/>
            </a:lvl1pPr>
          </a:lstStyle>
          <a:p>
            <a:pPr lvl="0"/>
            <a:r>
              <a:rPr lang="en-US"/>
              <a:t>Security marking: PUBLIC/INTERNAL USE ONLY/CONFIDENTIAL</a:t>
            </a:r>
          </a:p>
        </p:txBody>
      </p:sp>
      <p:sp>
        <p:nvSpPr>
          <p:cNvPr id="9" name="Slide Number Placeholder 6">
            <a:extLst>
              <a:ext uri="{FF2B5EF4-FFF2-40B4-BE49-F238E27FC236}">
                <a16:creationId xmlns:a16="http://schemas.microsoft.com/office/drawing/2014/main" id="{E8285731-AAF2-4880-B301-23F4F222A386}"/>
              </a:ext>
            </a:extLst>
          </p:cNvPr>
          <p:cNvSpPr txBox="1">
            <a:spLocks noGrp="1"/>
          </p:cNvSpPr>
          <p:nvPr>
            <p:ph type="sldNum" sz="quarter" idx="8"/>
          </p:nvPr>
        </p:nvSpPr>
        <p:spPr/>
        <p:txBody>
          <a:bodyPr/>
          <a:lstStyle>
            <a:lvl1pPr>
              <a:defRPr/>
            </a:lvl1pPr>
          </a:lstStyle>
          <a:p>
            <a:pPr lvl="0"/>
            <a:r>
              <a:rPr lang="en-US"/>
              <a:t>|   </a:t>
            </a:r>
            <a:fld id="{6270AF2D-6FCC-494F-9AD0-BE8D7F806805}" type="slidenum">
              <a:t>‹#›</a:t>
            </a:fld>
            <a:endParaRPr lang="en-US"/>
          </a:p>
        </p:txBody>
      </p:sp>
    </p:spTree>
    <p:extLst>
      <p:ext uri="{BB962C8B-B14F-4D97-AF65-F5344CB8AC3E}">
        <p14:creationId xmlns:p14="http://schemas.microsoft.com/office/powerpoint/2010/main" val="37143672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961EA3B-ECEB-43BE-8640-82E51899A881}"/>
              </a:ext>
            </a:extLst>
          </p:cNvPr>
          <p:cNvSpPr/>
          <p:nvPr/>
        </p:nvSpPr>
        <p:spPr>
          <a:xfrm>
            <a:off x="4572000" y="923827"/>
            <a:ext cx="4284658" cy="363874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CC74142-7361-4875-B413-E9433A9A339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FD61C3EC-9709-4500-9E76-C25ECFBD982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B72E8C4-6D8E-498A-B9CC-13043A6066B5}"/>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2C2D77CF-B587-42D1-999E-510057C9F0CC}"/>
              </a:ext>
            </a:extLst>
          </p:cNvPr>
          <p:cNvSpPr txBox="1">
            <a:spLocks noGrp="1"/>
          </p:cNvSpPr>
          <p:nvPr>
            <p:ph type="dt" sz="half" idx="7"/>
          </p:nvPr>
        </p:nvSpPr>
        <p:spPr/>
        <p:txBody>
          <a:bodyPr/>
          <a:lstStyle>
            <a:lvl1pPr>
              <a:defRPr/>
            </a:lvl1pPr>
          </a:lstStyle>
          <a:p>
            <a:pPr lvl="0"/>
            <a:fld id="{B28A1860-AFD2-4B25-9A4D-3B047D9EA4DA}" type="datetime4">
              <a:rPr lang="en-GB"/>
              <a:pPr lvl="0"/>
              <a:t>21 September 2021</a:t>
            </a:fld>
            <a:endParaRPr lang="en-US"/>
          </a:p>
        </p:txBody>
      </p:sp>
      <p:sp>
        <p:nvSpPr>
          <p:cNvPr id="7" name="Footer Placeholder 4">
            <a:extLst>
              <a:ext uri="{FF2B5EF4-FFF2-40B4-BE49-F238E27FC236}">
                <a16:creationId xmlns:a16="http://schemas.microsoft.com/office/drawing/2014/main" id="{628C273F-9CF7-40F5-A30D-29A14CF43E3F}"/>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8F22580-B9A0-4106-8547-1510B53C0CE4}"/>
              </a:ext>
            </a:extLst>
          </p:cNvPr>
          <p:cNvSpPr txBox="1">
            <a:spLocks noGrp="1"/>
          </p:cNvSpPr>
          <p:nvPr>
            <p:ph type="sldNum" sz="quarter" idx="8"/>
          </p:nvPr>
        </p:nvSpPr>
        <p:spPr/>
        <p:txBody>
          <a:bodyPr/>
          <a:lstStyle>
            <a:lvl1pPr>
              <a:defRPr/>
            </a:lvl1pPr>
          </a:lstStyle>
          <a:p>
            <a:pPr lvl="0"/>
            <a:r>
              <a:rPr lang="en-US"/>
              <a:t>|   </a:t>
            </a:r>
            <a:fld id="{A1E798E3-A419-441F-8568-15344C9408C8}" type="slidenum">
              <a:t>‹#›</a:t>
            </a:fld>
            <a:endParaRPr lang="en-US"/>
          </a:p>
        </p:txBody>
      </p:sp>
      <p:sp>
        <p:nvSpPr>
          <p:cNvPr id="9" name="Rectangle 13">
            <a:extLst>
              <a:ext uri="{FF2B5EF4-FFF2-40B4-BE49-F238E27FC236}">
                <a16:creationId xmlns:a16="http://schemas.microsoft.com/office/drawing/2014/main" id="{3CDF9619-8BEA-423E-9B90-CFD86BB76254}"/>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45397564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AE78F03-5363-4C66-9227-16FFFFDA61D4}"/>
              </a:ext>
            </a:extLst>
          </p:cNvPr>
          <p:cNvSpPr/>
          <p:nvPr/>
        </p:nvSpPr>
        <p:spPr>
          <a:xfrm>
            <a:off x="4572000" y="923827"/>
            <a:ext cx="4284658" cy="3638745"/>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FA4EB99E-4737-4C1D-B159-8EEF879979B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B1C85C6A-8C29-474D-AC20-2C553004F18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47F2C0F6-F6DF-405B-A27D-7A72AE569A22}"/>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3BA3A0E-EA05-4203-83D1-4EAD76762249}"/>
              </a:ext>
            </a:extLst>
          </p:cNvPr>
          <p:cNvSpPr txBox="1">
            <a:spLocks noGrp="1"/>
          </p:cNvSpPr>
          <p:nvPr>
            <p:ph type="dt" sz="half" idx="7"/>
          </p:nvPr>
        </p:nvSpPr>
        <p:spPr/>
        <p:txBody>
          <a:bodyPr/>
          <a:lstStyle>
            <a:lvl1pPr>
              <a:defRPr/>
            </a:lvl1pPr>
          </a:lstStyle>
          <a:p>
            <a:pPr lvl="0"/>
            <a:fld id="{B41FF975-2D28-450F-B4FA-F8CFD677173D}" type="datetime4">
              <a:rPr lang="en-GB"/>
              <a:pPr lvl="0"/>
              <a:t>21 September 2021</a:t>
            </a:fld>
            <a:endParaRPr lang="en-US"/>
          </a:p>
        </p:txBody>
      </p:sp>
      <p:sp>
        <p:nvSpPr>
          <p:cNvPr id="7" name="Footer Placeholder 4">
            <a:extLst>
              <a:ext uri="{FF2B5EF4-FFF2-40B4-BE49-F238E27FC236}">
                <a16:creationId xmlns:a16="http://schemas.microsoft.com/office/drawing/2014/main" id="{987B8D31-37D3-4AC5-84D6-1B0C047E9FF2}"/>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F8006F14-2640-4E08-A89C-8E4AA3B97F12}"/>
              </a:ext>
            </a:extLst>
          </p:cNvPr>
          <p:cNvSpPr txBox="1">
            <a:spLocks noGrp="1"/>
          </p:cNvSpPr>
          <p:nvPr>
            <p:ph type="sldNum" sz="quarter" idx="8"/>
          </p:nvPr>
        </p:nvSpPr>
        <p:spPr/>
        <p:txBody>
          <a:bodyPr/>
          <a:lstStyle>
            <a:lvl1pPr>
              <a:defRPr/>
            </a:lvl1pPr>
          </a:lstStyle>
          <a:p>
            <a:pPr lvl="0"/>
            <a:r>
              <a:rPr lang="en-US"/>
              <a:t>|   </a:t>
            </a:r>
            <a:fld id="{9C028329-3E59-4B7B-AB75-D939275E92CB}" type="slidenum">
              <a:t>‹#›</a:t>
            </a:fld>
            <a:endParaRPr lang="en-US"/>
          </a:p>
        </p:txBody>
      </p:sp>
      <p:sp>
        <p:nvSpPr>
          <p:cNvPr id="9" name="Rectangle 13">
            <a:extLst>
              <a:ext uri="{FF2B5EF4-FFF2-40B4-BE49-F238E27FC236}">
                <a16:creationId xmlns:a16="http://schemas.microsoft.com/office/drawing/2014/main" id="{EC49439E-4CBC-4412-B883-F9B9530B1EF7}"/>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846224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8A9FFD5E-A9B3-4802-BA22-0F34734FE311}"/>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D74F744-AC21-46C0-B9F2-B0D8B4865A0E}"/>
              </a:ext>
            </a:extLst>
          </p:cNvPr>
          <p:cNvSpPr/>
          <p:nvPr/>
        </p:nvSpPr>
        <p:spPr>
          <a:xfrm>
            <a:off x="295177" y="555626"/>
            <a:ext cx="4958141" cy="4016373"/>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348F996-38E6-44A6-96B8-A04324C8F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A26232D4-A933-4361-8FAE-1DF418CCAB9F}"/>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AB1EEE5D-4A57-45FB-B8B7-B0495338EA8E}"/>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68069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1EC20B33-87DE-4DF5-AE98-AC5D444DADCD}"/>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C8C4F40-6194-475B-9104-500DB258B84A}"/>
              </a:ext>
            </a:extLst>
          </p:cNvPr>
          <p:cNvSpPr/>
          <p:nvPr/>
        </p:nvSpPr>
        <p:spPr>
          <a:xfrm>
            <a:off x="295177" y="555626"/>
            <a:ext cx="4958141" cy="4016373"/>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4F2B76F8-0FF5-4203-A272-D282DD5BF73B}"/>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24DBA59C-B5E1-4A65-99A3-E0FD7B953C7A}"/>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BE6156F6-6B94-46E7-B8BC-560D86A1AF5A}"/>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9330139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D3A4ABC-F119-4877-815D-8B7111EE91CB}"/>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97050CAB-F002-4FE2-9E3C-BDDBFBDFF658}"/>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AC9DC73-DDF5-46A3-85BD-3A5AB6B0F40B}"/>
              </a:ext>
            </a:extLst>
          </p:cNvPr>
          <p:cNvSpPr txBox="1">
            <a:spLocks noGrp="1"/>
          </p:cNvSpPr>
          <p:nvPr>
            <p:ph idx="1"/>
          </p:nvPr>
        </p:nvSpPr>
        <p:spPr/>
        <p:txBody>
          <a:bodyPr/>
          <a:lstStyle>
            <a:lvl1pPr>
              <a:buClr>
                <a:srgbClr val="5DB88D"/>
              </a:buClr>
              <a:defRPr/>
            </a:lvl1pPr>
            <a:lvl2pPr>
              <a:buClr>
                <a:srgbClr val="5DB88D"/>
              </a:buClr>
              <a:defRPr/>
            </a:lvl2pPr>
            <a:lvl3pPr>
              <a:buClr>
                <a:srgbClr val="5DB88D"/>
              </a:buClr>
              <a:defRPr/>
            </a:lvl3pPr>
            <a:lvl4pPr>
              <a:buClr>
                <a:srgbClr val="5DB88D"/>
              </a:buClr>
              <a:defRPr/>
            </a:lvl4pPr>
            <a:lvl5pPr>
              <a:buClr>
                <a:srgbClr val="5DB8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C47565-2945-46E1-B943-81545A6ED330}"/>
              </a:ext>
            </a:extLst>
          </p:cNvPr>
          <p:cNvSpPr txBox="1">
            <a:spLocks noGrp="1"/>
          </p:cNvSpPr>
          <p:nvPr>
            <p:ph type="dt" sz="half" idx="7"/>
          </p:nvPr>
        </p:nvSpPr>
        <p:spPr/>
        <p:txBody>
          <a:bodyPr/>
          <a:lstStyle>
            <a:lvl1pPr>
              <a:defRPr>
                <a:solidFill>
                  <a:srgbClr val="FFFFFF"/>
                </a:solidFill>
              </a:defRPr>
            </a:lvl1pPr>
          </a:lstStyle>
          <a:p>
            <a:pPr lvl="0"/>
            <a:fld id="{DB48CD40-974B-4ED7-82E3-110FDD5474E1}" type="datetime4">
              <a:rPr lang="en-GB"/>
              <a:pPr lvl="0"/>
              <a:t>21 September 2021</a:t>
            </a:fld>
            <a:endParaRPr lang="en-US"/>
          </a:p>
        </p:txBody>
      </p:sp>
      <p:sp>
        <p:nvSpPr>
          <p:cNvPr id="6" name="Footer Placeholder 4">
            <a:extLst>
              <a:ext uri="{FF2B5EF4-FFF2-40B4-BE49-F238E27FC236}">
                <a16:creationId xmlns:a16="http://schemas.microsoft.com/office/drawing/2014/main" id="{17210D2E-0E82-459E-88E7-462511AB15B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00C4150-F46C-4D6E-B186-57A5F1A4AA61}"/>
              </a:ext>
            </a:extLst>
          </p:cNvPr>
          <p:cNvSpPr txBox="1">
            <a:spLocks noGrp="1"/>
          </p:cNvSpPr>
          <p:nvPr>
            <p:ph type="sldNum" sz="quarter" idx="8"/>
          </p:nvPr>
        </p:nvSpPr>
        <p:spPr/>
        <p:txBody>
          <a:bodyPr/>
          <a:lstStyle>
            <a:lvl1pPr>
              <a:defRPr>
                <a:solidFill>
                  <a:srgbClr val="FFFFFF"/>
                </a:solidFill>
              </a:defRPr>
            </a:lvl1pPr>
          </a:lstStyle>
          <a:p>
            <a:pPr lvl="0"/>
            <a:r>
              <a:rPr lang="en-US"/>
              <a:t>|   </a:t>
            </a:r>
            <a:fld id="{4226D69C-EF70-48AE-8311-864D7EFA8F30}" type="slidenum">
              <a:t>‹#›</a:t>
            </a:fld>
            <a:endParaRPr lang="en-US"/>
          </a:p>
        </p:txBody>
      </p:sp>
      <p:pic>
        <p:nvPicPr>
          <p:cNvPr id="8" name="Picture 9" descr="UCAS-Right_aligned-White_box-Keyline-CMYK.eps">
            <a:extLst>
              <a:ext uri="{FF2B5EF4-FFF2-40B4-BE49-F238E27FC236}">
                <a16:creationId xmlns:a16="http://schemas.microsoft.com/office/drawing/2014/main" id="{C06A0B0C-6C33-4B39-8928-0D98DCE5C99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5095A8E-6F3D-4C7E-B472-3CFCAA6D368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218228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6515591-8F33-4C3F-9D72-1AE55B027175}"/>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9EA8268-80CD-4582-B0CC-3986E4410584}"/>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8B39DA6-D301-4883-BE22-8135FD7E8AF3}"/>
              </a:ext>
            </a:extLst>
          </p:cNvPr>
          <p:cNvSpPr txBox="1">
            <a:spLocks noGrp="1"/>
          </p:cNvSpPr>
          <p:nvPr>
            <p:ph idx="1"/>
          </p:nvPr>
        </p:nvSpPr>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F07F78-2161-46B3-90CE-CF666BB2C996}"/>
              </a:ext>
            </a:extLst>
          </p:cNvPr>
          <p:cNvSpPr txBox="1">
            <a:spLocks noGrp="1"/>
          </p:cNvSpPr>
          <p:nvPr>
            <p:ph type="dt" sz="half" idx="7"/>
          </p:nvPr>
        </p:nvSpPr>
        <p:spPr/>
        <p:txBody>
          <a:bodyPr/>
          <a:lstStyle>
            <a:lvl1pPr>
              <a:defRPr>
                <a:solidFill>
                  <a:srgbClr val="FFFFFF"/>
                </a:solidFill>
              </a:defRPr>
            </a:lvl1pPr>
          </a:lstStyle>
          <a:p>
            <a:pPr lvl="0"/>
            <a:fld id="{C0906959-BAFB-4CBD-AAAD-778E6F478DE4}" type="datetime4">
              <a:rPr lang="en-GB"/>
              <a:pPr lvl="0"/>
              <a:t>21 September 2021</a:t>
            </a:fld>
            <a:endParaRPr lang="en-US"/>
          </a:p>
        </p:txBody>
      </p:sp>
      <p:sp>
        <p:nvSpPr>
          <p:cNvPr id="6" name="Footer Placeholder 4">
            <a:extLst>
              <a:ext uri="{FF2B5EF4-FFF2-40B4-BE49-F238E27FC236}">
                <a16:creationId xmlns:a16="http://schemas.microsoft.com/office/drawing/2014/main" id="{45C045A8-FD3C-42F1-B7ED-3441A3C6D764}"/>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7028FCD1-DD6C-4E33-A436-36EA069FF419}"/>
              </a:ext>
            </a:extLst>
          </p:cNvPr>
          <p:cNvSpPr txBox="1">
            <a:spLocks noGrp="1"/>
          </p:cNvSpPr>
          <p:nvPr>
            <p:ph type="sldNum" sz="quarter" idx="8"/>
          </p:nvPr>
        </p:nvSpPr>
        <p:spPr/>
        <p:txBody>
          <a:bodyPr/>
          <a:lstStyle>
            <a:lvl1pPr>
              <a:defRPr>
                <a:solidFill>
                  <a:srgbClr val="FFFFFF"/>
                </a:solidFill>
              </a:defRPr>
            </a:lvl1pPr>
          </a:lstStyle>
          <a:p>
            <a:pPr lvl="0"/>
            <a:r>
              <a:rPr lang="en-US"/>
              <a:t>|   </a:t>
            </a:r>
            <a:fld id="{71C72447-BB11-4B92-946B-37106B65E33D}" type="slidenum">
              <a:t>‹#›</a:t>
            </a:fld>
            <a:endParaRPr lang="en-US"/>
          </a:p>
        </p:txBody>
      </p:sp>
      <p:pic>
        <p:nvPicPr>
          <p:cNvPr id="8" name="Picture 9" descr="UCAS-Right_aligned-White_box-Keyline-CMYK.eps">
            <a:extLst>
              <a:ext uri="{FF2B5EF4-FFF2-40B4-BE49-F238E27FC236}">
                <a16:creationId xmlns:a16="http://schemas.microsoft.com/office/drawing/2014/main" id="{B9C89690-D9D3-4A27-BE9F-58CF484A99BB}"/>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323EF87E-4410-4E67-B801-AEB03B1F3CD1}"/>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747253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06B20F3-5070-4A3C-90F5-218FEA4E36BA}"/>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F21221E-94BD-445F-B9E8-8B4E6B9F9C9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23A1778A-93B4-4074-9B55-06BEC34C170B}"/>
              </a:ext>
            </a:extLst>
          </p:cNvPr>
          <p:cNvSpPr txBox="1">
            <a:spLocks noGrp="1"/>
          </p:cNvSpPr>
          <p:nvPr>
            <p:ph idx="1"/>
          </p:nvPr>
        </p:nvSpPr>
        <p:spPr/>
        <p:txBody>
          <a:bodyPr/>
          <a:lstStyle>
            <a:lvl1pPr>
              <a:buClr>
                <a:srgbClr val="FBC651"/>
              </a:buClr>
              <a:defRPr/>
            </a:lvl1pPr>
            <a:lvl2pPr>
              <a:buClr>
                <a:srgbClr val="FBC651"/>
              </a:buClr>
              <a:defRPr/>
            </a:lvl2pPr>
            <a:lvl3pPr>
              <a:buClr>
                <a:srgbClr val="FBC651"/>
              </a:buClr>
              <a:defRPr/>
            </a:lvl3pPr>
            <a:lvl4pPr>
              <a:buClr>
                <a:srgbClr val="FBC651"/>
              </a:buClr>
              <a:defRPr/>
            </a:lvl4pPr>
            <a:lvl5pPr>
              <a:buClr>
                <a:srgbClr val="FBC6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AC4A3B-D00F-453E-B0C5-DF3B672B9F13}"/>
              </a:ext>
            </a:extLst>
          </p:cNvPr>
          <p:cNvSpPr txBox="1">
            <a:spLocks noGrp="1"/>
          </p:cNvSpPr>
          <p:nvPr>
            <p:ph type="dt" sz="half" idx="7"/>
          </p:nvPr>
        </p:nvSpPr>
        <p:spPr/>
        <p:txBody>
          <a:bodyPr/>
          <a:lstStyle>
            <a:lvl1pPr>
              <a:defRPr/>
            </a:lvl1pPr>
          </a:lstStyle>
          <a:p>
            <a:pPr lvl="0"/>
            <a:fld id="{F64788DA-8C2D-495E-882A-DA6EB513A43E}" type="datetime4">
              <a:rPr lang="en-GB"/>
              <a:pPr lvl="0"/>
              <a:t>21 September 2021</a:t>
            </a:fld>
            <a:endParaRPr lang="en-US"/>
          </a:p>
        </p:txBody>
      </p:sp>
      <p:sp>
        <p:nvSpPr>
          <p:cNvPr id="6" name="Footer Placeholder 4">
            <a:extLst>
              <a:ext uri="{FF2B5EF4-FFF2-40B4-BE49-F238E27FC236}">
                <a16:creationId xmlns:a16="http://schemas.microsoft.com/office/drawing/2014/main" id="{853BF77D-D914-45AC-B3DC-0EBD82125A7E}"/>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A13DB-421C-4ACF-AF69-83107B8586EF}"/>
              </a:ext>
            </a:extLst>
          </p:cNvPr>
          <p:cNvSpPr txBox="1">
            <a:spLocks noGrp="1"/>
          </p:cNvSpPr>
          <p:nvPr>
            <p:ph type="sldNum" sz="quarter" idx="8"/>
          </p:nvPr>
        </p:nvSpPr>
        <p:spPr/>
        <p:txBody>
          <a:bodyPr/>
          <a:lstStyle>
            <a:lvl1pPr>
              <a:defRPr/>
            </a:lvl1pPr>
          </a:lstStyle>
          <a:p>
            <a:pPr lvl="0"/>
            <a:r>
              <a:rPr lang="en-US"/>
              <a:t>|   </a:t>
            </a:r>
            <a:fld id="{10F5A01B-0D1D-4744-B575-DC2A96FD5435}" type="slidenum">
              <a:t>‹#›</a:t>
            </a:fld>
            <a:endParaRPr lang="en-US"/>
          </a:p>
        </p:txBody>
      </p:sp>
      <p:pic>
        <p:nvPicPr>
          <p:cNvPr id="8" name="Picture 9" descr="UCAS-Right_aligned-White_box-Keyline-CMYK.eps">
            <a:extLst>
              <a:ext uri="{FF2B5EF4-FFF2-40B4-BE49-F238E27FC236}">
                <a16:creationId xmlns:a16="http://schemas.microsoft.com/office/drawing/2014/main" id="{21E16144-974D-498C-AF1A-40725C7BB83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ABF364C-03FC-4981-9135-932BFDB161DD}"/>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4720382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F3D90-DEEF-4B11-94A9-E13E675A9AAD}"/>
              </a:ext>
            </a:extLst>
          </p:cNvPr>
          <p:cNvSpPr txBox="1">
            <a:spLocks noGrp="1"/>
          </p:cNvSpPr>
          <p:nvPr>
            <p:ph type="title"/>
          </p:nvPr>
        </p:nvSpPr>
        <p:spPr>
          <a:xfrm>
            <a:off x="287341" y="564998"/>
            <a:ext cx="8228008" cy="1069793"/>
          </a:xfrm>
          <a:prstGeom prst="rect">
            <a:avLst/>
          </a:prstGeom>
          <a:noFill/>
          <a:ln>
            <a:noFill/>
          </a:ln>
        </p:spPr>
        <p:txBody>
          <a:bodyPr vert="horz" wrap="square" lIns="91440" tIns="45720" rIns="91440" bIns="45720" anchor="b" anchorCtr="0" compatLnSpc="1">
            <a:normAutofit/>
          </a:bodyPr>
          <a:lstStyle/>
          <a:p>
            <a:pPr lvl="0"/>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5101409A-6F5B-4DB4-83D9-60ECF8A7C56C}"/>
              </a:ext>
            </a:extLst>
          </p:cNvPr>
          <p:cNvSpPr txBox="1">
            <a:spLocks noGrp="1"/>
          </p:cNvSpPr>
          <p:nvPr>
            <p:ph type="body" idx="1"/>
          </p:nvPr>
        </p:nvSpPr>
        <p:spPr>
          <a:xfrm>
            <a:off x="287341" y="1779586"/>
            <a:ext cx="8228008" cy="285313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9CDF7-F64A-46A6-9035-D7107D5203B2}"/>
              </a:ext>
            </a:extLst>
          </p:cNvPr>
          <p:cNvSpPr txBox="1">
            <a:spLocks noGrp="1"/>
          </p:cNvSpPr>
          <p:nvPr>
            <p:ph type="dt" sz="half" idx="2"/>
          </p:nvPr>
        </p:nvSpPr>
        <p:spPr>
          <a:xfrm>
            <a:off x="5963844" y="4803772"/>
            <a:ext cx="2342601" cy="235970"/>
          </a:xfrm>
          <a:prstGeom prst="rect">
            <a:avLst/>
          </a:prstGeom>
          <a:noFill/>
          <a:ln>
            <a:noFill/>
          </a:ln>
        </p:spPr>
        <p:txBody>
          <a:bodyPr vert="horz" wrap="square" lIns="91440" tIns="45720" rIns="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900" b="0" i="0" u="none" strike="noStrike" kern="1200" cap="none" spc="0" baseline="0">
                <a:solidFill>
                  <a:srgbClr val="1F2834"/>
                </a:solidFill>
                <a:uFillTx/>
                <a:latin typeface="Calibri"/>
              </a:defRPr>
            </a:lvl1pPr>
          </a:lstStyle>
          <a:p>
            <a:pPr lvl="0"/>
            <a:fld id="{8E330601-4DD8-44E4-A53F-5D1796B443EE}" type="datetime4">
              <a:rPr lang="en-GB"/>
              <a:pPr lvl="0"/>
              <a:t>21 September 2021</a:t>
            </a:fld>
            <a:endParaRPr lang="en-US"/>
          </a:p>
        </p:txBody>
      </p:sp>
      <p:sp>
        <p:nvSpPr>
          <p:cNvPr id="5" name="Footer Placeholder 4">
            <a:extLst>
              <a:ext uri="{FF2B5EF4-FFF2-40B4-BE49-F238E27FC236}">
                <a16:creationId xmlns:a16="http://schemas.microsoft.com/office/drawing/2014/main" id="{68707A2D-D90C-418A-9976-F350E61102FC}"/>
              </a:ext>
            </a:extLst>
          </p:cNvPr>
          <p:cNvSpPr txBox="1">
            <a:spLocks noGrp="1"/>
          </p:cNvSpPr>
          <p:nvPr>
            <p:ph type="ftr" sz="quarter" idx="3"/>
          </p:nvPr>
        </p:nvSpPr>
        <p:spPr>
          <a:xfrm>
            <a:off x="287341" y="4803772"/>
            <a:ext cx="4114982"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A058368-A263-40FA-8C9C-58CAFAEC0B3F}"/>
              </a:ext>
            </a:extLst>
          </p:cNvPr>
          <p:cNvSpPr txBox="1">
            <a:spLocks noGrp="1"/>
          </p:cNvSpPr>
          <p:nvPr>
            <p:ph type="sldNum" sz="quarter" idx="4"/>
          </p:nvPr>
        </p:nvSpPr>
        <p:spPr>
          <a:xfrm>
            <a:off x="8306437" y="4803772"/>
            <a:ext cx="550221"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   </a:t>
            </a:r>
            <a:fld id="{176934B8-A702-4BFC-8B78-09D0A7E832A8}" type="slidenum">
              <a:t>‹#›</a:t>
            </a:fld>
            <a:endParaRPr lang="en-US"/>
          </a:p>
        </p:txBody>
      </p:sp>
      <p:sp>
        <p:nvSpPr>
          <p:cNvPr id="7" name="Rectangle 7">
            <a:extLst>
              <a:ext uri="{FF2B5EF4-FFF2-40B4-BE49-F238E27FC236}">
                <a16:creationId xmlns:a16="http://schemas.microsoft.com/office/drawing/2014/main" id="{0C5CEA6B-DFF3-4E02-89AA-3EDD6827D36A}"/>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9" descr="UCAS-Right_aligned-White_box-Keyline-CMYK.eps">
            <a:extLst>
              <a:ext uri="{FF2B5EF4-FFF2-40B4-BE49-F238E27FC236}">
                <a16:creationId xmlns:a16="http://schemas.microsoft.com/office/drawing/2014/main" id="{C7AA81CA-4D93-4A7C-9D0A-F38CB7B6EEDA}"/>
              </a:ext>
            </a:extLst>
          </p:cNvPr>
          <p:cNvPicPr>
            <a:picLocks noChangeAspect="1"/>
          </p:cNvPicPr>
          <p:nvPr/>
        </p:nvPicPr>
        <p:blipFill>
          <a:blip r:embed="rId44"/>
          <a:srcRect/>
          <a:stretch>
            <a:fillRect/>
          </a:stretch>
        </p:blipFill>
        <p:spPr>
          <a:xfrm>
            <a:off x="7908133" y="336800"/>
            <a:ext cx="1235866" cy="336947"/>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txStyles>
    <p:title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p:titleStyle>
    <p:bodyStyle>
      <a:lvl1pPr marL="171450" marR="0" lvl="0" indent="-171450" algn="l" defTabSz="685800" rtl="0" fontAlgn="auto" hangingPunct="1">
        <a:lnSpc>
          <a:spcPct val="90000"/>
        </a:lnSpc>
        <a:spcBef>
          <a:spcPts val="750"/>
        </a:spcBef>
        <a:spcAft>
          <a:spcPts val="0"/>
        </a:spcAft>
        <a:buClr>
          <a:srgbClr val="1F2834"/>
        </a:buClr>
        <a:buSzPct val="100000"/>
        <a:buFont typeface="Wingdings" pitchFamily="2"/>
        <a:buChar char="§"/>
        <a:tabLst/>
        <a:defRPr lang="en-US" sz="2100" b="0" i="0" u="none" strike="noStrike" kern="1200" cap="none" spc="0" baseline="0">
          <a:solidFill>
            <a:srgbClr val="1F2834"/>
          </a:solidFill>
          <a:uFillTx/>
          <a:latin typeface="Calibri Light"/>
        </a:defRPr>
      </a:lvl1pPr>
      <a:lvl2pPr marL="514350" marR="0" lvl="1"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800" b="0" i="0" u="none" strike="noStrike" kern="1200" cap="none" spc="0" baseline="0">
          <a:solidFill>
            <a:srgbClr val="1F2834"/>
          </a:solidFill>
          <a:uFillTx/>
          <a:latin typeface="Calibri Light"/>
        </a:defRPr>
      </a:lvl2pPr>
      <a:lvl3pPr marL="857250" marR="0" lvl="2"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500" b="0" i="0" u="none" strike="noStrike" kern="1200" cap="none" spc="0" baseline="0">
          <a:solidFill>
            <a:srgbClr val="1F2834"/>
          </a:solidFill>
          <a:uFillTx/>
          <a:latin typeface="Calibri Light"/>
        </a:defRPr>
      </a:lvl3pPr>
      <a:lvl4pPr marL="1200150" marR="0" lvl="3"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4pPr>
      <a:lvl5pPr marL="1543050" marR="0" lvl="4"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30.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hyperlink" Target="https://www.ucas.com/ucas/events/find/scheme/virtual-and-digital/type/exhibition" TargetMode="External"/><Relationship Id="rId11" Type="http://schemas.openxmlformats.org/officeDocument/2006/relationships/image" Target="../media/image29.png"/><Relationship Id="rId5" Type="http://schemas.openxmlformats.org/officeDocument/2006/relationships/hyperlink" Target="https://www.ucas.com/undergraduate/what-and-where-study/ucas-hub-live" TargetMode="External"/><Relationship Id="rId10" Type="http://schemas.microsoft.com/office/2007/relationships/hdphoto" Target="../media/hdphoto1.wdp"/><Relationship Id="rId4" Type="http://schemas.openxmlformats.org/officeDocument/2006/relationships/hyperlink" Target="https://accommodation.ucas.com/" TargetMode="Externa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hyperlink" Target="https://www.ucas.com/careers/buzz-quiz" TargetMode="External"/><Relationship Id="rId3" Type="http://schemas.openxmlformats.org/officeDocument/2006/relationships/hyperlink" Target="https://www.ucas.com/chat-to-students" TargetMode="External"/><Relationship Id="rId7" Type="http://schemas.openxmlformats.org/officeDocument/2006/relationships/hyperlink" Target="https://www.ucas.com/ucas/after-gcses/find-career-ideas/explore-jobs#js=on" TargetMode="External"/><Relationship Id="rId12" Type="http://schemas.openxmlformats.org/officeDocument/2006/relationships/image" Target="../media/image33.svg"/><Relationship Id="rId2" Type="http://schemas.openxmlformats.org/officeDocument/2006/relationships/slideLayout" Target="../slideLayouts/slideLayout11.xml"/><Relationship Id="rId1" Type="http://schemas.openxmlformats.org/officeDocument/2006/relationships/tags" Target="../tags/tag14.xml"/><Relationship Id="rId6" Type="http://schemas.openxmlformats.org/officeDocument/2006/relationships/hyperlink" Target="https://www.ucas.com/careers-advice" TargetMode="External"/><Relationship Id="rId11" Type="http://schemas.openxmlformats.org/officeDocument/2006/relationships/image" Target="../media/image32.png"/><Relationship Id="rId5" Type="http://schemas.openxmlformats.org/officeDocument/2006/relationships/hyperlink" Target="https://www.ucas.com/connect/blogs" TargetMode="External"/><Relationship Id="rId10" Type="http://schemas.openxmlformats.org/officeDocument/2006/relationships/hyperlink" Target="https://www.ucas.com/apprenticeships-uk" TargetMode="External"/><Relationship Id="rId4" Type="http://schemas.openxmlformats.org/officeDocument/2006/relationships/hyperlink" Target="https://www.ucas.com/connect/videos?combine=" TargetMode="External"/><Relationship Id="rId9" Type="http://schemas.openxmlformats.org/officeDocument/2006/relationships/hyperlink" Target="https://careerfinder.ucas.com/"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slideLayout" Target="../slideLayouts/slideLayout10.xml"/><Relationship Id="rId1" Type="http://schemas.openxmlformats.org/officeDocument/2006/relationships/tags" Target="../tags/tag15.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40.xml"/><Relationship Id="rId1" Type="http://schemas.openxmlformats.org/officeDocument/2006/relationships/tags" Target="../tags/tag17.xml"/><Relationship Id="rId4" Type="http://schemas.openxmlformats.org/officeDocument/2006/relationships/hyperlink" Target="http://www.ucas.com/apply"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32.xml"/><Relationship Id="rId1" Type="http://schemas.openxmlformats.org/officeDocument/2006/relationships/tags" Target="../tags/tag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notesSlide" Target="../notesSlides/notesSlide2.xml"/><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slideLayout" Target="../slideLayouts/slideLayout9.xml"/><Relationship Id="rId16" Type="http://schemas.openxmlformats.org/officeDocument/2006/relationships/image" Target="../media/image57.png"/><Relationship Id="rId1" Type="http://schemas.openxmlformats.org/officeDocument/2006/relationships/tags" Target="../tags/tag19.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2.xml"/><Relationship Id="rId1" Type="http://schemas.openxmlformats.org/officeDocument/2006/relationships/tags" Target="../tags/tag2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62.sv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41.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xml"/><Relationship Id="rId7" Type="http://schemas.openxmlformats.org/officeDocument/2006/relationships/diagramColors" Target="../diagrams/colors3.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apprenticeships-in-the-uk" TargetMode="Externa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hyperlink" Target="https://www.ucas.com/understanding-apprenticeships"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hyperlink" Target="https://www.ucas.com/chat-to-students" TargetMode="External"/><Relationship Id="rId2" Type="http://schemas.openxmlformats.org/officeDocument/2006/relationships/slideLayout" Target="../slideLayouts/slideLayout39.xml"/><Relationship Id="rId1" Type="http://schemas.openxmlformats.org/officeDocument/2006/relationships/tags" Target="../tags/tag10.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ECC7-7C56-4ECD-A48E-1CD550D814CB}"/>
              </a:ext>
            </a:extLst>
          </p:cNvPr>
          <p:cNvSpPr txBox="1">
            <a:spLocks noGrp="1"/>
          </p:cNvSpPr>
          <p:nvPr>
            <p:ph type="title"/>
          </p:nvPr>
        </p:nvSpPr>
        <p:spPr/>
        <p:txBody>
          <a:bodyPr>
            <a:noAutofit/>
          </a:bodyPr>
          <a:lstStyle/>
          <a:p>
            <a:r>
              <a:rPr lang="en-US" sz="3600" b="1" dirty="0">
                <a:solidFill>
                  <a:schemeClr val="tx1"/>
                </a:solidFill>
              </a:rPr>
              <a:t>Parents’ evening</a:t>
            </a:r>
            <a:br>
              <a:rPr lang="en-US" sz="3600" b="1" dirty="0">
                <a:solidFill>
                  <a:schemeClr val="tx1"/>
                </a:solidFill>
              </a:rPr>
            </a:br>
            <a:r>
              <a:rPr lang="en-US" sz="3600" b="1" dirty="0">
                <a:solidFill>
                  <a:schemeClr val="tx1"/>
                </a:solidFill>
              </a:rPr>
              <a:t>presentation</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63667" y="624722"/>
            <a:ext cx="3832177" cy="987423"/>
          </a:xfrm>
        </p:spPr>
        <p:txBody>
          <a:bodyPr/>
          <a:lstStyle/>
          <a:p>
            <a:pPr lvl="0"/>
            <a:r>
              <a:rPr lang="en-GB" dirty="0">
                <a:solidFill>
                  <a:srgbClr val="1E2834"/>
                </a:solidFill>
              </a:rPr>
              <a:t>‘I’m overwhelmed by all the choice…’</a:t>
            </a:r>
            <a:endParaRPr lang="en-GB" dirty="0"/>
          </a:p>
        </p:txBody>
      </p:sp>
      <p:sp>
        <p:nvSpPr>
          <p:cNvPr id="3" name="Text Placeholder 8">
            <a:extLst>
              <a:ext uri="{FF2B5EF4-FFF2-40B4-BE49-F238E27FC236}">
                <a16:creationId xmlns:a16="http://schemas.microsoft.com/office/drawing/2014/main" id="{2939DDD7-044F-4E12-B23A-173FC8B58B17}"/>
              </a:ext>
            </a:extLst>
          </p:cNvPr>
          <p:cNvSpPr txBox="1">
            <a:spLocks noGrp="1"/>
          </p:cNvSpPr>
          <p:nvPr>
            <p:ph type="body" idx="2"/>
          </p:nvPr>
        </p:nvSpPr>
        <p:spPr>
          <a:xfrm>
            <a:off x="263667" y="1690768"/>
            <a:ext cx="4284658" cy="3260722"/>
          </a:xfrm>
        </p:spPr>
        <p:txBody>
          <a:bodyPr/>
          <a:lstStyle/>
          <a:p>
            <a:pPr lvl="0">
              <a:spcBef>
                <a:spcPts val="0"/>
              </a:spcBef>
            </a:pPr>
            <a:r>
              <a:rPr lang="en-GB" sz="1400" b="1" dirty="0">
                <a:solidFill>
                  <a:srgbClr val="1E2834"/>
                </a:solidFill>
              </a:rPr>
              <a:t>Get organised: </a:t>
            </a:r>
            <a:endParaRPr lang="en-GB" sz="1400" dirty="0">
              <a:solidFill>
                <a:srgbClr val="1E2834"/>
              </a:solidFill>
            </a:endParaRPr>
          </a:p>
          <a:p>
            <a:pPr lvl="0">
              <a:spcBef>
                <a:spcPts val="0"/>
              </a:spcBef>
            </a:pPr>
            <a:r>
              <a:rPr lang="en-GB" sz="1400" dirty="0">
                <a:solidFill>
                  <a:srgbClr val="1E2834"/>
                </a:solidFill>
              </a:rPr>
              <a:t>Tools to search, favourite, shortlist, reflect, diary, and build application.</a:t>
            </a:r>
          </a:p>
          <a:p>
            <a:pPr lvl="0">
              <a:spcBef>
                <a:spcPts val="0"/>
              </a:spcBef>
            </a:pPr>
            <a:endParaRPr lang="en-GB" sz="1400" dirty="0">
              <a:solidFill>
                <a:srgbClr val="455C78"/>
              </a:solidFill>
            </a:endParaRPr>
          </a:p>
          <a:p>
            <a:pPr lvl="0">
              <a:spcBef>
                <a:spcPts val="0"/>
              </a:spcBef>
            </a:pPr>
            <a:r>
              <a:rPr lang="en-GB" sz="1400" b="1" dirty="0">
                <a:solidFill>
                  <a:srgbClr val="1E2834"/>
                </a:solidFill>
              </a:rPr>
              <a:t>Define what’s important:</a:t>
            </a:r>
            <a:endParaRPr lang="en-GB" sz="1400" dirty="0">
              <a:solidFill>
                <a:srgbClr val="1E2834"/>
              </a:solidFill>
            </a:endParaRPr>
          </a:p>
          <a:p>
            <a:pPr>
              <a:spcBef>
                <a:spcPts val="0"/>
              </a:spcBef>
            </a:pPr>
            <a:r>
              <a:rPr lang="en-GB" sz="1400" dirty="0">
                <a:solidFill>
                  <a:srgbClr val="1E2834"/>
                </a:solidFill>
              </a:rPr>
              <a:t>Distance from home, teaching satisfaction, work experience options, job outcomes…</a:t>
            </a:r>
          </a:p>
          <a:p>
            <a:pPr lvl="0">
              <a:spcBef>
                <a:spcPts val="0"/>
              </a:spcBef>
            </a:pPr>
            <a:endParaRPr lang="en-GB" sz="1400" dirty="0">
              <a:solidFill>
                <a:srgbClr val="455C78"/>
              </a:solidFill>
            </a:endParaRPr>
          </a:p>
          <a:p>
            <a:pPr lvl="0">
              <a:spcBef>
                <a:spcPts val="0"/>
              </a:spcBef>
            </a:pPr>
            <a:r>
              <a:rPr lang="en-GB" sz="1400" b="1" dirty="0">
                <a:solidFill>
                  <a:srgbClr val="1E2834"/>
                </a:solidFill>
              </a:rPr>
              <a:t>Make it yours: </a:t>
            </a:r>
          </a:p>
          <a:p>
            <a:pPr lvl="0">
              <a:spcBef>
                <a:spcPts val="0"/>
              </a:spcBef>
            </a:pPr>
            <a:r>
              <a:rPr lang="en-GB" sz="1400" dirty="0">
                <a:solidFill>
                  <a:srgbClr val="1E2834"/>
                </a:solidFill>
              </a:rPr>
              <a:t>Organise tools, remove the ones they don’t need, and tick off their to do list. It’s their space, and their future.</a:t>
            </a:r>
          </a:p>
          <a:p>
            <a:pPr lvl="0">
              <a:spcBef>
                <a:spcPts val="0"/>
              </a:spcBef>
            </a:pPr>
            <a:endParaRPr lang="en-GB" sz="1400" dirty="0">
              <a:solidFill>
                <a:srgbClr val="455C78"/>
              </a:solidFill>
            </a:endParaRPr>
          </a:p>
          <a:p>
            <a:pPr lvl="0">
              <a:spcBef>
                <a:spcPts val="0"/>
              </a:spcBef>
            </a:pPr>
            <a:r>
              <a:rPr lang="en-GB" sz="1400" b="1" dirty="0">
                <a:solidFill>
                  <a:srgbClr val="1E2834"/>
                </a:solidFill>
              </a:rPr>
              <a:t>You might not have thought of…</a:t>
            </a:r>
            <a:endParaRPr lang="en-GB" sz="1400" dirty="0">
              <a:solidFill>
                <a:srgbClr val="1E2834"/>
              </a:solidFill>
            </a:endParaRPr>
          </a:p>
          <a:p>
            <a:pPr lvl="0">
              <a:spcBef>
                <a:spcPts val="0"/>
              </a:spcBef>
            </a:pPr>
            <a:r>
              <a:rPr lang="en-GB" sz="1400" dirty="0">
                <a:solidFill>
                  <a:srgbClr val="1E2834"/>
                </a:solidFill>
              </a:rPr>
              <a:t>Expand horizons by pushing options they might not have considered.</a:t>
            </a: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1F2834"/>
                </a:solidFill>
                <a:latin typeface="Calibri"/>
              </a:rPr>
              <a:t>|   </a:t>
            </a:r>
            <a:fld id="{85DAA1C7-7D03-4C8A-92A3-83C066AE1820}" type="slidenum">
              <a:rPr sz="900" smtClean="0">
                <a:solidFill>
                  <a:srgbClr val="1F2834"/>
                </a:solidFill>
                <a:latin typeface="Calibri"/>
              </a:rPr>
              <a:t>10</a:t>
            </a:fld>
            <a:endParaRPr lang="en-US" sz="900" dirty="0">
              <a:solidFill>
                <a:srgbClr val="1F2834"/>
              </a:solidFill>
              <a:latin typeface="Calibri"/>
            </a:endParaRPr>
          </a:p>
        </p:txBody>
      </p:sp>
      <p:pic>
        <p:nvPicPr>
          <p:cNvPr id="7" name="Picture 10">
            <a:extLst>
              <a:ext uri="{FF2B5EF4-FFF2-40B4-BE49-F238E27FC236}">
                <a16:creationId xmlns:a16="http://schemas.microsoft.com/office/drawing/2014/main" id="{FFF87F86-CD87-4343-AC22-046C324531FC}"/>
              </a:ext>
            </a:extLst>
          </p:cNvPr>
          <p:cNvPicPr>
            <a:picLocks noChangeAspect="1"/>
          </p:cNvPicPr>
          <p:nvPr/>
        </p:nvPicPr>
        <p:blipFill>
          <a:blip r:embed="rId3"/>
          <a:stretch>
            <a:fillRect/>
          </a:stretch>
        </p:blipFill>
        <p:spPr>
          <a:xfrm>
            <a:off x="5538017" y="1285308"/>
            <a:ext cx="2667094" cy="2788325"/>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B11540-BF4F-4864-B342-71AAFACC9FCF}"/>
              </a:ext>
            </a:extLst>
          </p:cNvPr>
          <p:cNvSpPr>
            <a:spLocks noGrp="1"/>
          </p:cNvSpPr>
          <p:nvPr>
            <p:ph type="title"/>
          </p:nvPr>
        </p:nvSpPr>
        <p:spPr>
          <a:xfrm>
            <a:off x="286773" y="17795"/>
            <a:ext cx="8228008" cy="1069793"/>
          </a:xfrm>
        </p:spPr>
        <p:txBody>
          <a:bodyPr>
            <a:normAutofit/>
          </a:bodyPr>
          <a:lstStyle/>
          <a:p>
            <a:r>
              <a:rPr lang="en-GB" sz="3200" dirty="0"/>
              <a:t>UCAS Hub</a:t>
            </a:r>
          </a:p>
        </p:txBody>
      </p:sp>
      <p:cxnSp>
        <p:nvCxnSpPr>
          <p:cNvPr id="7" name="Straight Connector 6">
            <a:extLst>
              <a:ext uri="{FF2B5EF4-FFF2-40B4-BE49-F238E27FC236}">
                <a16:creationId xmlns:a16="http://schemas.microsoft.com/office/drawing/2014/main" id="{17649376-C33E-42D6-A9AF-99B830BF3CB2}"/>
              </a:ext>
            </a:extLst>
          </p:cNvPr>
          <p:cNvCxnSpPr>
            <a:cxnSpLocks/>
            <a:stCxn id="11" idx="3"/>
            <a:endCxn id="15" idx="1"/>
          </p:cNvCxnSpPr>
          <p:nvPr/>
        </p:nvCxnSpPr>
        <p:spPr>
          <a:xfrm flipV="1">
            <a:off x="2275258" y="1717466"/>
            <a:ext cx="4299561" cy="2081171"/>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192C41-58FF-42D9-A969-9D3F3BBFDE57}"/>
              </a:ext>
            </a:extLst>
          </p:cNvPr>
          <p:cNvCxnSpPr>
            <a:stCxn id="9" idx="3"/>
            <a:endCxn id="10" idx="1"/>
          </p:cNvCxnSpPr>
          <p:nvPr/>
        </p:nvCxnSpPr>
        <p:spPr>
          <a:xfrm>
            <a:off x="2097783" y="2035257"/>
            <a:ext cx="4789770" cy="152641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183EFBA-4B07-423B-864D-22DFE84E27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890" y="1348448"/>
            <a:ext cx="1536893" cy="1373617"/>
          </a:xfrm>
          <a:prstGeom prst="roundRect">
            <a:avLst>
              <a:gd name="adj" fmla="val 8594"/>
            </a:avLst>
          </a:prstGeom>
          <a:solidFill>
            <a:srgbClr val="FFFFFF">
              <a:shade val="85000"/>
            </a:srgbClr>
          </a:solidFill>
          <a:ln>
            <a:noFill/>
          </a:ln>
          <a:effectLst>
            <a:outerShdw blurRad="50800" dist="38100" dir="2700000" algn="tl" rotWithShape="0">
              <a:schemeClr val="bg1">
                <a:lumMod val="50000"/>
                <a:alpha val="40000"/>
              </a:schemeClr>
            </a:outerShdw>
          </a:effectLst>
        </p:spPr>
      </p:pic>
      <p:pic>
        <p:nvPicPr>
          <p:cNvPr id="10" name="Picture 9">
            <a:extLst>
              <a:ext uri="{FF2B5EF4-FFF2-40B4-BE49-F238E27FC236}">
                <a16:creationId xmlns:a16="http://schemas.microsoft.com/office/drawing/2014/main" id="{4DA03B35-F5C8-4479-9A1E-CD2F61B171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87553" y="2844374"/>
            <a:ext cx="1546571" cy="1434589"/>
          </a:xfrm>
          <a:prstGeom prst="roundRect">
            <a:avLst>
              <a:gd name="adj" fmla="val 8594"/>
            </a:avLst>
          </a:prstGeom>
          <a:solidFill>
            <a:srgbClr val="FFFFFF">
              <a:shade val="85000"/>
            </a:srgbClr>
          </a:solidFill>
          <a:ln>
            <a:noFill/>
          </a:ln>
          <a:effectLst>
            <a:outerShdw blurRad="50800" dist="38100" dir="2700000" algn="tl" rotWithShape="0">
              <a:schemeClr val="bg1">
                <a:lumMod val="50000"/>
                <a:alpha val="40000"/>
              </a:schemeClr>
            </a:outerShdw>
          </a:effectLst>
        </p:spPr>
      </p:pic>
      <p:pic>
        <p:nvPicPr>
          <p:cNvPr id="11" name="Picture 10">
            <a:extLst>
              <a:ext uri="{FF2B5EF4-FFF2-40B4-BE49-F238E27FC236}">
                <a16:creationId xmlns:a16="http://schemas.microsoft.com/office/drawing/2014/main" id="{BA7752BD-60A2-4C50-A1E1-CFFEAC78BA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2829" y="3107325"/>
            <a:ext cx="1492429" cy="1382624"/>
          </a:xfrm>
          <a:prstGeom prst="roundRect">
            <a:avLst>
              <a:gd name="adj" fmla="val 8594"/>
            </a:avLst>
          </a:prstGeom>
          <a:solidFill>
            <a:srgbClr val="FFFFFF">
              <a:shade val="85000"/>
            </a:srgbClr>
          </a:solidFill>
          <a:ln>
            <a:noFill/>
          </a:ln>
          <a:effectLst>
            <a:outerShdw blurRad="50800" dist="38100" dir="2700000" algn="tl" rotWithShape="0">
              <a:schemeClr val="bg1">
                <a:lumMod val="50000"/>
                <a:alpha val="40000"/>
              </a:schemeClr>
            </a:outerShdw>
          </a:effectLst>
        </p:spPr>
      </p:pic>
      <p:pic>
        <p:nvPicPr>
          <p:cNvPr id="14" name="Picture 13">
            <a:extLst>
              <a:ext uri="{FF2B5EF4-FFF2-40B4-BE49-F238E27FC236}">
                <a16:creationId xmlns:a16="http://schemas.microsoft.com/office/drawing/2014/main" id="{CE6D97A8-E480-4327-BE94-7C1B221383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0409" y="1178355"/>
            <a:ext cx="2711784" cy="2835047"/>
          </a:xfrm>
          <a:prstGeom prst="roundRect">
            <a:avLst>
              <a:gd name="adj" fmla="val 8594"/>
            </a:avLst>
          </a:prstGeom>
          <a:solidFill>
            <a:srgbClr val="FFFFFF">
              <a:shade val="85000"/>
            </a:srgbClr>
          </a:solidFill>
          <a:ln>
            <a:noFill/>
          </a:ln>
          <a:effectLst>
            <a:outerShdw blurRad="50800" dist="38100" dir="2700000" algn="tl" rotWithShape="0">
              <a:schemeClr val="bg1">
                <a:lumMod val="50000"/>
                <a:alpha val="40000"/>
              </a:schemeClr>
            </a:outerShdw>
          </a:effectLst>
        </p:spPr>
      </p:pic>
      <p:pic>
        <p:nvPicPr>
          <p:cNvPr id="15" name="Picture 14">
            <a:extLst>
              <a:ext uri="{FF2B5EF4-FFF2-40B4-BE49-F238E27FC236}">
                <a16:creationId xmlns:a16="http://schemas.microsoft.com/office/drawing/2014/main" id="{1DBB0C22-E8FA-461A-8DC8-F91464F783D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74819" y="1042291"/>
            <a:ext cx="1504726" cy="1350350"/>
          </a:xfrm>
          <a:prstGeom prst="roundRect">
            <a:avLst>
              <a:gd name="adj" fmla="val 8594"/>
            </a:avLst>
          </a:prstGeom>
          <a:solidFill>
            <a:srgbClr val="FFFFFF">
              <a:shade val="85000"/>
            </a:srgbClr>
          </a:solidFill>
          <a:ln>
            <a:noFill/>
          </a:ln>
          <a:effectLst>
            <a:outerShdw blurRad="50800" dist="38100" dir="2700000" algn="tl" rotWithShape="0">
              <a:schemeClr val="bg1">
                <a:lumMod val="50000"/>
                <a:alpha val="40000"/>
              </a:schemeClr>
            </a:outerShdw>
          </a:effectLst>
        </p:spPr>
      </p:pic>
      <p:sp>
        <p:nvSpPr>
          <p:cNvPr id="2" name="Footer Placeholder 4">
            <a:extLst>
              <a:ext uri="{FF2B5EF4-FFF2-40B4-BE49-F238E27FC236}">
                <a16:creationId xmlns:a16="http://schemas.microsoft.com/office/drawing/2014/main" id="{85A60EB7-868B-42E7-86E7-E2D81EE9D7A0}"/>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C381FEBE-7BE3-433F-A6E3-C7D3C909437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D193AF64-D4BB-4F1A-ABD6-D7E46D241B2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smtClean="0">
                <a:solidFill>
                  <a:srgbClr val="FFFFFF"/>
                </a:solidFill>
                <a:latin typeface="Calibri"/>
              </a:rPr>
              <a:t>11</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2189380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FA76D82-9C82-40A1-BAFF-2838906D282F}"/>
              </a:ext>
            </a:extLst>
          </p:cNvPr>
          <p:cNvPicPr>
            <a:picLocks noChangeAspect="1"/>
          </p:cNvPicPr>
          <p:nvPr/>
        </p:nvPicPr>
        <p:blipFill rotWithShape="1">
          <a:blip r:embed="rId3"/>
          <a:srcRect b="1751"/>
          <a:stretch/>
        </p:blipFill>
        <p:spPr>
          <a:xfrm>
            <a:off x="6218470" y="2638647"/>
            <a:ext cx="2656952" cy="1850265"/>
          </a:xfrm>
          <a:prstGeom prst="rect">
            <a:avLst/>
          </a:prstGeom>
        </p:spPr>
      </p:pic>
      <p:sp>
        <p:nvSpPr>
          <p:cNvPr id="2" name="Title 1">
            <a:extLst>
              <a:ext uri="{FF2B5EF4-FFF2-40B4-BE49-F238E27FC236}">
                <a16:creationId xmlns:a16="http://schemas.microsoft.com/office/drawing/2014/main" id="{829B2748-CCDC-4C7F-B149-E5A9531D5DBD}"/>
              </a:ext>
            </a:extLst>
          </p:cNvPr>
          <p:cNvSpPr>
            <a:spLocks noGrp="1"/>
          </p:cNvSpPr>
          <p:nvPr>
            <p:ph type="title"/>
          </p:nvPr>
        </p:nvSpPr>
        <p:spPr>
          <a:xfrm>
            <a:off x="287341" y="1"/>
            <a:ext cx="8228008" cy="1143000"/>
          </a:xfrm>
        </p:spPr>
        <p:txBody>
          <a:bodyPr>
            <a:normAutofit/>
          </a:bodyPr>
          <a:lstStyle/>
          <a:p>
            <a:r>
              <a:rPr lang="en-GB" sz="3200" dirty="0"/>
              <a:t>Research – it's free!</a:t>
            </a:r>
            <a:endParaRPr lang="en-GB" sz="3200" dirty="0">
              <a:cs typeface="Calibri"/>
            </a:endParaRPr>
          </a:p>
        </p:txBody>
      </p:sp>
      <p:sp>
        <p:nvSpPr>
          <p:cNvPr id="3" name="Content Placeholder 2">
            <a:extLst>
              <a:ext uri="{FF2B5EF4-FFF2-40B4-BE49-F238E27FC236}">
                <a16:creationId xmlns:a16="http://schemas.microsoft.com/office/drawing/2014/main" id="{65A7B480-4D23-4291-8395-128CEE8637B7}"/>
              </a:ext>
            </a:extLst>
          </p:cNvPr>
          <p:cNvSpPr>
            <a:spLocks noGrp="1"/>
          </p:cNvSpPr>
          <p:nvPr>
            <p:ph idx="1"/>
          </p:nvPr>
        </p:nvSpPr>
        <p:spPr>
          <a:xfrm>
            <a:off x="856175" y="1372853"/>
            <a:ext cx="5315009" cy="2895785"/>
          </a:xfrm>
        </p:spPr>
        <p:txBody>
          <a:bodyPr>
            <a:normAutofit fontScale="92500" lnSpcReduction="10000"/>
          </a:bodyPr>
          <a:lstStyle/>
          <a:p>
            <a:pPr marL="0" indent="0">
              <a:buNone/>
            </a:pPr>
            <a:r>
              <a:rPr lang="en-GB" dirty="0">
                <a:hlinkClick r:id="rId4"/>
              </a:rPr>
              <a:t>New - Accommodation Search</a:t>
            </a:r>
            <a:r>
              <a:rPr lang="en-GB" dirty="0"/>
              <a:t>- </a:t>
            </a:r>
            <a:r>
              <a:rPr lang="en-GB" sz="1600" dirty="0">
                <a:solidFill>
                  <a:srgbClr val="1E2834"/>
                </a:solidFill>
              </a:rPr>
              <a:t>accommodation is high on the list when considering where you want to study, but it’s not always easy to compare what’s on offer. Understand what options there are using our new Accomodation search.</a:t>
            </a:r>
          </a:p>
          <a:p>
            <a:pPr marL="0" indent="0">
              <a:buNone/>
            </a:pPr>
            <a:r>
              <a:rPr lang="en-GB" dirty="0">
                <a:hlinkClick r:id="rId5"/>
              </a:rPr>
              <a:t>Join our UCAS Hub lives and Facebook lives</a:t>
            </a:r>
            <a:r>
              <a:rPr lang="en-GB" dirty="0"/>
              <a:t> -</a:t>
            </a:r>
            <a:r>
              <a:rPr lang="en-GB" sz="1600" dirty="0">
                <a:solidFill>
                  <a:srgbClr val="1E2834"/>
                </a:solidFill>
              </a:rPr>
              <a:t>each live session is hosted by an expert panel to give you what you need to make an informed decision.</a:t>
            </a:r>
            <a:endParaRPr lang="en-GB" sz="1600">
              <a:solidFill>
                <a:srgbClr val="1E2834"/>
              </a:solidFill>
            </a:endParaRPr>
          </a:p>
          <a:p>
            <a:pPr marL="0" indent="0">
              <a:buNone/>
            </a:pPr>
            <a:r>
              <a:rPr lang="en-GB" dirty="0">
                <a:hlinkClick r:id="rId6"/>
              </a:rPr>
              <a:t>UCAS Futures</a:t>
            </a:r>
            <a:r>
              <a:rPr lang="en-GB" dirty="0"/>
              <a:t> - </a:t>
            </a:r>
            <a:r>
              <a:rPr lang="en-GB" sz="1600" dirty="0">
                <a:solidFill>
                  <a:srgbClr val="1E2834"/>
                </a:solidFill>
              </a:rPr>
              <a:t>a chance to explore courses you're interested in and speak to universities and colleges from around the UK. You can talk to subject and admissions experts, discover apprenticeships, get advice on personal statements, applying through UCAS, and more.</a:t>
            </a:r>
            <a:endParaRPr lang="en-GB" sz="1600" dirty="0">
              <a:solidFill>
                <a:srgbClr val="1E2834"/>
              </a:solidFill>
              <a:cs typeface="Calibri Light"/>
            </a:endParaRPr>
          </a:p>
        </p:txBody>
      </p:sp>
      <p:sp>
        <p:nvSpPr>
          <p:cNvPr id="4" name="Oval 3">
            <a:extLst>
              <a:ext uri="{FF2B5EF4-FFF2-40B4-BE49-F238E27FC236}">
                <a16:creationId xmlns:a16="http://schemas.microsoft.com/office/drawing/2014/main" id="{892443D3-ADAD-4699-A546-DB486B258324}"/>
              </a:ext>
            </a:extLst>
          </p:cNvPr>
          <p:cNvSpPr/>
          <p:nvPr/>
        </p:nvSpPr>
        <p:spPr>
          <a:xfrm>
            <a:off x="347407" y="1469478"/>
            <a:ext cx="432000" cy="432000"/>
          </a:xfrm>
          <a:prstGeom prst="ellipse">
            <a:avLst/>
          </a:prstGeom>
          <a:solidFill>
            <a:srgbClr val="836CD8"/>
          </a:solidFill>
          <a:ln>
            <a:solidFill>
              <a:srgbClr val="836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32CA4F1-D695-4F5E-B9BC-69D2679251E7}"/>
              </a:ext>
            </a:extLst>
          </p:cNvPr>
          <p:cNvSpPr/>
          <p:nvPr/>
        </p:nvSpPr>
        <p:spPr>
          <a:xfrm>
            <a:off x="338877" y="2310196"/>
            <a:ext cx="432000" cy="432000"/>
          </a:xfrm>
          <a:prstGeom prst="ellipse">
            <a:avLst/>
          </a:prstGeom>
          <a:solidFill>
            <a:srgbClr val="FBC651"/>
          </a:solidFill>
          <a:ln>
            <a:solidFill>
              <a:srgbClr val="FBC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D3C60BC-B36A-4A23-B007-6B5D95105A5D}"/>
              </a:ext>
            </a:extLst>
          </p:cNvPr>
          <p:cNvSpPr/>
          <p:nvPr/>
        </p:nvSpPr>
        <p:spPr>
          <a:xfrm>
            <a:off x="338877" y="3144716"/>
            <a:ext cx="432000" cy="432000"/>
          </a:xfrm>
          <a:prstGeom prst="ellipse">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D95BE7AD-07D0-408C-B76C-B7DBCF0F2120}"/>
              </a:ext>
            </a:extLst>
          </p:cNvPr>
          <p:cNvGrpSpPr/>
          <p:nvPr/>
        </p:nvGrpSpPr>
        <p:grpSpPr>
          <a:xfrm>
            <a:off x="339507" y="1508649"/>
            <a:ext cx="432000" cy="2038345"/>
            <a:chOff x="92141" y="1278343"/>
            <a:chExt cx="432000" cy="2038345"/>
          </a:xfrm>
        </p:grpSpPr>
        <p:pic>
          <p:nvPicPr>
            <p:cNvPr id="8" name="Graphic 7" descr="Sleep">
              <a:extLst>
                <a:ext uri="{FF2B5EF4-FFF2-40B4-BE49-F238E27FC236}">
                  <a16:creationId xmlns:a16="http://schemas.microsoft.com/office/drawing/2014/main" id="{DBDCAC15-8A5D-4A52-A4A2-7DB27E868F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212" y="1278343"/>
              <a:ext cx="370718" cy="370718"/>
            </a:xfrm>
            <a:prstGeom prst="rect">
              <a:avLst/>
            </a:prstGeom>
          </p:spPr>
        </p:pic>
        <p:pic>
          <p:nvPicPr>
            <p:cNvPr id="1026" name="Picture 2" descr="FB logo - Fuller Marketing">
              <a:extLst>
                <a:ext uri="{FF2B5EF4-FFF2-40B4-BE49-F238E27FC236}">
                  <a16:creationId xmlns:a16="http://schemas.microsoft.com/office/drawing/2014/main" id="{F71BE161-73A7-475A-975C-B6DB9C4D6A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2141" y="207436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Internet">
              <a:extLst>
                <a:ext uri="{FF2B5EF4-FFF2-40B4-BE49-F238E27FC236}">
                  <a16:creationId xmlns:a16="http://schemas.microsoft.com/office/drawing/2014/main" id="{1116BD15-490D-4EC9-9F7D-6EE53A2C87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393" y="2961191"/>
              <a:ext cx="355497" cy="355497"/>
            </a:xfrm>
            <a:prstGeom prst="rect">
              <a:avLst/>
            </a:prstGeom>
          </p:spPr>
        </p:pic>
      </p:grpSp>
      <p:pic>
        <p:nvPicPr>
          <p:cNvPr id="19" name="Picture 18">
            <a:extLst>
              <a:ext uri="{FF2B5EF4-FFF2-40B4-BE49-F238E27FC236}">
                <a16:creationId xmlns:a16="http://schemas.microsoft.com/office/drawing/2014/main" id="{A0B0ECCB-B346-4E04-829D-D48D6D18010D}"/>
              </a:ext>
            </a:extLst>
          </p:cNvPr>
          <p:cNvPicPr>
            <a:picLocks noChangeAspect="1"/>
          </p:cNvPicPr>
          <p:nvPr/>
        </p:nvPicPr>
        <p:blipFill>
          <a:blip r:embed="rId13"/>
          <a:stretch>
            <a:fillRect/>
          </a:stretch>
        </p:blipFill>
        <p:spPr>
          <a:xfrm>
            <a:off x="6218469" y="977221"/>
            <a:ext cx="2656952" cy="1650709"/>
          </a:xfrm>
          <a:prstGeom prst="rect">
            <a:avLst/>
          </a:prstGeom>
        </p:spPr>
      </p:pic>
    </p:spTree>
    <p:custDataLst>
      <p:tags r:id="rId1"/>
    </p:custDataLst>
    <p:extLst>
      <p:ext uri="{BB962C8B-B14F-4D97-AF65-F5344CB8AC3E}">
        <p14:creationId xmlns:p14="http://schemas.microsoft.com/office/powerpoint/2010/main" val="1564895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229523"/>
            <a:ext cx="8228008" cy="1069793"/>
          </a:xfrm>
        </p:spPr>
        <p:txBody>
          <a:bodyPr>
            <a:normAutofit/>
          </a:bodyPr>
          <a:lstStyle/>
          <a:p>
            <a:pPr lvl="0"/>
            <a:r>
              <a:rPr lang="en-US" sz="3200" dirty="0"/>
              <a:t>Research – it’s free!</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2814257" y="1369829"/>
            <a:ext cx="5701092" cy="2853138"/>
          </a:xfrm>
        </p:spPr>
        <p:txBody>
          <a:bodyPr>
            <a:normAutofit/>
          </a:bodyPr>
          <a:lstStyle/>
          <a:p>
            <a:pPr defTabSz="914400">
              <a:spcBef>
                <a:spcPts val="600"/>
              </a:spcBef>
              <a:spcAft>
                <a:spcPts val="600"/>
              </a:spcAft>
              <a:buFont typeface="Arial" panose="020B0604020202020204" pitchFamily="34" charset="0"/>
              <a:buChar char="•"/>
            </a:pPr>
            <a:r>
              <a:rPr lang="en-US" sz="1800" dirty="0"/>
              <a:t>Learning from others – </a:t>
            </a:r>
            <a:r>
              <a:rPr lang="en-US" sz="1800" dirty="0">
                <a:hlinkClick r:id="rId3"/>
              </a:rPr>
              <a:t>chat to </a:t>
            </a:r>
            <a:r>
              <a:rPr lang="en-US" sz="1800" dirty="0" err="1"/>
              <a:t>uni</a:t>
            </a:r>
            <a:r>
              <a:rPr lang="en-US" sz="1800" dirty="0"/>
              <a:t> students </a:t>
            </a:r>
            <a:r>
              <a:rPr lang="en-US" sz="1800" dirty="0">
                <a:hlinkClick r:id="rId4"/>
              </a:rPr>
              <a:t>student videos</a:t>
            </a:r>
            <a:r>
              <a:rPr lang="en-US" sz="1800" dirty="0"/>
              <a:t> and </a:t>
            </a:r>
            <a:r>
              <a:rPr lang="en-US" sz="1800" dirty="0">
                <a:hlinkClick r:id="rId5"/>
              </a:rPr>
              <a:t>blogs</a:t>
            </a:r>
            <a:r>
              <a:rPr lang="en-US" sz="1800" dirty="0"/>
              <a:t>. </a:t>
            </a:r>
          </a:p>
          <a:p>
            <a:pPr lvl="0" indent="-228600" defTabSz="914400">
              <a:spcBef>
                <a:spcPts val="600"/>
              </a:spcBef>
              <a:spcAft>
                <a:spcPts val="600"/>
              </a:spcAft>
              <a:buFont typeface="Arial" pitchFamily="34"/>
              <a:buChar char="•"/>
            </a:pPr>
            <a:r>
              <a:rPr lang="en-US" sz="1800" dirty="0">
                <a:hlinkClick r:id="rId6"/>
              </a:rPr>
              <a:t>Career options</a:t>
            </a:r>
            <a:r>
              <a:rPr lang="en-US" sz="1800" dirty="0"/>
              <a:t> – use the </a:t>
            </a:r>
            <a:r>
              <a:rPr lang="en-US" sz="1800" dirty="0">
                <a:hlinkClick r:id="rId7"/>
              </a:rPr>
              <a:t>job profiles</a:t>
            </a:r>
            <a:r>
              <a:rPr lang="en-US" sz="1800" dirty="0"/>
              <a:t> to explore different career roles and pathways.</a:t>
            </a:r>
          </a:p>
          <a:p>
            <a:pPr lvl="0" indent="-228600" defTabSz="914400">
              <a:spcBef>
                <a:spcPts val="600"/>
              </a:spcBef>
              <a:spcAft>
                <a:spcPts val="600"/>
              </a:spcAft>
              <a:buFont typeface="Arial" pitchFamily="34"/>
              <a:buChar char="•"/>
            </a:pPr>
            <a:r>
              <a:rPr lang="en-US" sz="1800" dirty="0"/>
              <a:t>Take the </a:t>
            </a:r>
            <a:r>
              <a:rPr lang="en-US" sz="1800" dirty="0">
                <a:hlinkClick r:id="rId8"/>
              </a:rPr>
              <a:t>Buzz quiz</a:t>
            </a:r>
            <a:r>
              <a:rPr lang="en-US" sz="1800" dirty="0"/>
              <a:t> to find out more about individual strengths, and what roles may suit you. </a:t>
            </a:r>
          </a:p>
          <a:p>
            <a:pPr lvl="0" indent="-228600" defTabSz="914400">
              <a:spcBef>
                <a:spcPts val="600"/>
              </a:spcBef>
              <a:spcAft>
                <a:spcPts val="600"/>
              </a:spcAft>
              <a:buFont typeface="Arial" pitchFamily="34"/>
              <a:buChar char="•"/>
            </a:pPr>
            <a:r>
              <a:rPr lang="en-US" sz="1800" dirty="0"/>
              <a:t>The </a:t>
            </a:r>
            <a:r>
              <a:rPr lang="en-US" sz="1800" dirty="0">
                <a:hlinkClick r:id="rId9"/>
              </a:rPr>
              <a:t>Career Finder tool</a:t>
            </a:r>
            <a:r>
              <a:rPr lang="en-US" sz="1800" dirty="0"/>
              <a:t> is ideal for considering options after education, including searching for </a:t>
            </a:r>
            <a:r>
              <a:rPr lang="en-US" sz="1800" dirty="0">
                <a:hlinkClick r:id="rId10"/>
              </a:rPr>
              <a:t>apprenticeships</a:t>
            </a:r>
            <a:r>
              <a:rPr lang="en-US" sz="1800" dirty="0"/>
              <a:t>. </a:t>
            </a:r>
          </a:p>
          <a:p>
            <a:pPr lvl="0"/>
            <a:endParaRPr lang="en-GB" sz="1800" dirty="0"/>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13</a:t>
            </a:fld>
            <a:endParaRPr lang="en-US" sz="900" dirty="0">
              <a:solidFill>
                <a:srgbClr val="FFFFFF"/>
              </a:solidFill>
              <a:latin typeface="Calibri"/>
            </a:endParaRPr>
          </a:p>
        </p:txBody>
      </p:sp>
      <p:pic>
        <p:nvPicPr>
          <p:cNvPr id="7" name="Graphic 10" descr="Classroom">
            <a:extLst>
              <a:ext uri="{FF2B5EF4-FFF2-40B4-BE49-F238E27FC236}">
                <a16:creationId xmlns:a16="http://schemas.microsoft.com/office/drawing/2014/main" id="{2BEDA3C6-C48F-4436-B43D-9C142203D8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1313" y="1745123"/>
            <a:ext cx="2407331" cy="2407331"/>
          </a:xfrm>
          <a:prstGeom prst="rect">
            <a:avLst/>
          </a:prstGeom>
          <a:noFill/>
          <a:ln cap="flat">
            <a:noFill/>
          </a:ln>
        </p:spPr>
      </p:pic>
    </p:spTree>
    <p:custDataLst>
      <p:tags r:id="rId1"/>
    </p:custDataLst>
    <p:extLst>
      <p:ext uri="{BB962C8B-B14F-4D97-AF65-F5344CB8AC3E}">
        <p14:creationId xmlns:p14="http://schemas.microsoft.com/office/powerpoint/2010/main" val="3733661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DB66-9112-43BE-893D-E6B6461CBE37}"/>
              </a:ext>
            </a:extLst>
          </p:cNvPr>
          <p:cNvSpPr txBox="1">
            <a:spLocks noGrp="1"/>
          </p:cNvSpPr>
          <p:nvPr>
            <p:ph type="title"/>
          </p:nvPr>
        </p:nvSpPr>
        <p:spPr>
          <a:xfrm>
            <a:off x="346886" y="-46158"/>
            <a:ext cx="8228008" cy="1069793"/>
          </a:xfrm>
        </p:spPr>
        <p:txBody>
          <a:bodyPr/>
          <a:lstStyle/>
          <a:p>
            <a:pPr lvl="0"/>
            <a:r>
              <a:rPr lang="en-GB" dirty="0"/>
              <a:t>Apply key facts</a:t>
            </a:r>
          </a:p>
        </p:txBody>
      </p:sp>
      <p:sp>
        <p:nvSpPr>
          <p:cNvPr id="3" name="Content Placeholder 2">
            <a:extLst>
              <a:ext uri="{FF2B5EF4-FFF2-40B4-BE49-F238E27FC236}">
                <a16:creationId xmlns:a16="http://schemas.microsoft.com/office/drawing/2014/main" id="{9767A08E-014D-45FA-890D-BA68B131BEA3}"/>
              </a:ext>
            </a:extLst>
          </p:cNvPr>
          <p:cNvSpPr txBox="1">
            <a:spLocks noGrp="1"/>
          </p:cNvSpPr>
          <p:nvPr>
            <p:ph idx="1"/>
          </p:nvPr>
        </p:nvSpPr>
        <p:spPr>
          <a:xfrm>
            <a:off x="346886" y="936025"/>
            <a:ext cx="8228008" cy="3564349"/>
          </a:xfrm>
        </p:spPr>
        <p:txBody>
          <a:bodyPr>
            <a:noAutofit/>
          </a:bodyPr>
          <a:lstStyle/>
          <a:p>
            <a:pPr lvl="0">
              <a:lnSpc>
                <a:spcPct val="120000"/>
              </a:lnSpc>
              <a:buClr>
                <a:srgbClr val="1F2834"/>
              </a:buClr>
              <a:buFont typeface="Arial" pitchFamily="34"/>
              <a:buChar char="•"/>
            </a:pPr>
            <a:r>
              <a:rPr lang="en-GB" sz="1400" dirty="0"/>
              <a:t>It’s an online application</a:t>
            </a:r>
          </a:p>
          <a:p>
            <a:pPr lvl="0">
              <a:lnSpc>
                <a:spcPct val="120000"/>
              </a:lnSpc>
              <a:buClr>
                <a:srgbClr val="1F2834"/>
              </a:buClr>
              <a:buFont typeface="Arial" pitchFamily="34"/>
              <a:buChar char="•"/>
            </a:pPr>
            <a:r>
              <a:rPr lang="en-GB" sz="1400" dirty="0"/>
              <a:t>Maximum of five choices.</a:t>
            </a:r>
          </a:p>
          <a:p>
            <a:pPr lvl="0" defTabSz="914400">
              <a:lnSpc>
                <a:spcPct val="120000"/>
              </a:lnSpc>
              <a:buClr>
                <a:srgbClr val="1F2834"/>
              </a:buClr>
              <a:buFont typeface="Arial" pitchFamily="34"/>
              <a:buChar char="•"/>
            </a:pPr>
            <a:r>
              <a:rPr lang="en-GB" sz="1400" dirty="0"/>
              <a:t>Choice restrictions:</a:t>
            </a:r>
          </a:p>
          <a:p>
            <a:pPr marL="777870" lvl="1" indent="-285750" defTabSz="914400">
              <a:lnSpc>
                <a:spcPct val="120000"/>
              </a:lnSpc>
              <a:buClr>
                <a:srgbClr val="1F2834"/>
              </a:buClr>
              <a:buFont typeface="Arial" pitchFamily="34"/>
              <a:buChar char="•"/>
            </a:pPr>
            <a:r>
              <a:rPr lang="en-GB" sz="1400" dirty="0"/>
              <a:t>medicine, veterinary, medicine/science, dentistry</a:t>
            </a:r>
            <a:br>
              <a:rPr lang="en-GB" sz="1400" dirty="0"/>
            </a:br>
            <a:r>
              <a:rPr lang="en-GB" sz="1400" dirty="0"/>
              <a:t>(maximum of four)</a:t>
            </a:r>
          </a:p>
          <a:p>
            <a:pPr marL="777870" lvl="1" indent="-285750" defTabSz="914400">
              <a:lnSpc>
                <a:spcPct val="120000"/>
              </a:lnSpc>
              <a:buClr>
                <a:srgbClr val="1F2834"/>
              </a:buClr>
              <a:buFont typeface="Arial" pitchFamily="34"/>
              <a:buChar char="•"/>
            </a:pPr>
            <a:r>
              <a:rPr lang="en-GB" sz="1400" dirty="0"/>
              <a:t>Oxford or Cambridge</a:t>
            </a:r>
          </a:p>
          <a:p>
            <a:pPr lvl="0" defTabSz="914400">
              <a:lnSpc>
                <a:spcPct val="120000"/>
              </a:lnSpc>
              <a:buClr>
                <a:srgbClr val="1F2834"/>
              </a:buClr>
              <a:buFont typeface="Arial" pitchFamily="34"/>
              <a:buChar char="•"/>
            </a:pPr>
            <a:r>
              <a:rPr lang="en-GB" sz="1400" dirty="0"/>
              <a:t>Simple application cost: </a:t>
            </a:r>
          </a:p>
          <a:p>
            <a:pPr marL="777870" lvl="1" indent="-285750" defTabSz="914400">
              <a:lnSpc>
                <a:spcPct val="120000"/>
              </a:lnSpc>
              <a:buClr>
                <a:srgbClr val="1F2834"/>
              </a:buClr>
              <a:buFont typeface="Arial" pitchFamily="34"/>
              <a:buChar char="•"/>
            </a:pPr>
            <a:r>
              <a:rPr lang="en-GB" sz="1400" dirty="0"/>
              <a:t>one choice – £22     </a:t>
            </a:r>
            <a:endParaRPr lang="en-GB" sz="1400" dirty="0">
              <a:cs typeface="Calibri"/>
            </a:endParaRPr>
          </a:p>
          <a:p>
            <a:pPr marL="777870" lvl="1" indent="-285750" defTabSz="914400">
              <a:lnSpc>
                <a:spcPct val="120000"/>
              </a:lnSpc>
              <a:buClr>
                <a:srgbClr val="1F2834"/>
              </a:buClr>
              <a:buFont typeface="Arial" pitchFamily="34"/>
              <a:buChar char="•"/>
            </a:pPr>
            <a:r>
              <a:rPr lang="en-GB" sz="1400" dirty="0"/>
              <a:t>two to five choices – </a:t>
            </a:r>
            <a:r>
              <a:rPr lang="en-GB" sz="1400"/>
              <a:t>£26.50</a:t>
            </a:r>
            <a:endParaRPr lang="en-GB" sz="1400" dirty="0">
              <a:cs typeface="Calibri"/>
            </a:endParaRPr>
          </a:p>
          <a:p>
            <a:pPr marL="149220" lvl="0" indent="0" defTabSz="914400">
              <a:lnSpc>
                <a:spcPct val="120000"/>
              </a:lnSpc>
              <a:buNone/>
            </a:pPr>
            <a:r>
              <a:rPr lang="en-GB" sz="1400" dirty="0"/>
              <a:t>Equal consideration.</a:t>
            </a:r>
          </a:p>
          <a:p>
            <a:pPr marL="149220" lvl="0" indent="0" defTabSz="914400">
              <a:lnSpc>
                <a:spcPct val="120000"/>
              </a:lnSpc>
              <a:buNone/>
            </a:pPr>
            <a:r>
              <a:rPr lang="en-GB" sz="1400" dirty="0"/>
              <a:t>‘Invisibility’.</a:t>
            </a:r>
          </a:p>
          <a:p>
            <a:pPr marL="492120" lvl="1" indent="0" defTabSz="914400">
              <a:lnSpc>
                <a:spcPct val="120000"/>
              </a:lnSpc>
              <a:buNone/>
            </a:pPr>
            <a:endParaRPr lang="en-GB" sz="1400" dirty="0">
              <a:cs typeface="Calibri"/>
            </a:endParaRPr>
          </a:p>
          <a:p>
            <a:pPr marL="373066" lvl="0" indent="-223835" defTabSz="914400">
              <a:lnSpc>
                <a:spcPct val="120000"/>
              </a:lnSpc>
              <a:buClr>
                <a:srgbClr val="555964"/>
              </a:buClr>
              <a:buFont typeface="Arial" pitchFamily="34"/>
              <a:buChar char="•"/>
            </a:pPr>
            <a:endParaRPr lang="en-GB" sz="1400" dirty="0"/>
          </a:p>
          <a:p>
            <a:pPr lvl="0">
              <a:lnSpc>
                <a:spcPct val="120000"/>
              </a:lnSpc>
            </a:pPr>
            <a:endParaRPr lang="en-GB" sz="1400" dirty="0"/>
          </a:p>
          <a:p>
            <a:pPr lvl="0">
              <a:lnSpc>
                <a:spcPct val="120000"/>
              </a:lnSpc>
            </a:pPr>
            <a:endParaRPr lang="en-GB" sz="1400" dirty="0"/>
          </a:p>
        </p:txBody>
      </p:sp>
      <p:sp>
        <p:nvSpPr>
          <p:cNvPr id="4" name="Date Placeholder 3">
            <a:extLst>
              <a:ext uri="{FF2B5EF4-FFF2-40B4-BE49-F238E27FC236}">
                <a16:creationId xmlns:a16="http://schemas.microsoft.com/office/drawing/2014/main" id="{06DE7C49-8F63-4715-ACE1-20D9581AC8F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A6C2FF4-8139-416F-92BF-C410DF976476}"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 September 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8824A0B-7125-47AD-9D1D-F0A6287199CD}"/>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6" name="Slide Number Placeholder 5">
            <a:extLst>
              <a:ext uri="{FF2B5EF4-FFF2-40B4-BE49-F238E27FC236}">
                <a16:creationId xmlns:a16="http://schemas.microsoft.com/office/drawing/2014/main" id="{C5C7443F-CAA9-4CCF-A788-D116DDC59E0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900" dirty="0">
                <a:solidFill>
                  <a:srgbClr val="FFFFFF"/>
                </a:solidFill>
                <a:latin typeface="Calibri"/>
              </a:rPr>
              <a:t>|   </a:t>
            </a:r>
            <a:fld id="{0B0C518E-F393-4137-9449-EE9A53A4FF9F}" type="slidenum">
              <a:rPr sz="900" smtClean="0">
                <a:solidFill>
                  <a:srgbClr val="FFFFFF"/>
                </a:solidFill>
                <a:latin typeface="Calibri"/>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14</a:t>
            </a:fld>
            <a:endParaRPr lang="en-US" sz="900" dirty="0">
              <a:solidFill>
                <a:srgbClr val="FFFFFF"/>
              </a:solidFill>
              <a:latin typeface="Calibri"/>
            </a:endParaRPr>
          </a:p>
        </p:txBody>
      </p:sp>
      <p:grpSp>
        <p:nvGrpSpPr>
          <p:cNvPr id="7" name="Group 6">
            <a:extLst>
              <a:ext uri="{FF2B5EF4-FFF2-40B4-BE49-F238E27FC236}">
                <a16:creationId xmlns:a16="http://schemas.microsoft.com/office/drawing/2014/main" id="{3BBCB84F-96FF-42BF-A1F1-07A3BCD240B3}"/>
              </a:ext>
            </a:extLst>
          </p:cNvPr>
          <p:cNvGrpSpPr/>
          <p:nvPr/>
        </p:nvGrpSpPr>
        <p:grpSpPr>
          <a:xfrm>
            <a:off x="244436" y="936025"/>
            <a:ext cx="323999" cy="323999"/>
            <a:chOff x="184891" y="956965"/>
            <a:chExt cx="323999" cy="323999"/>
          </a:xfrm>
        </p:grpSpPr>
        <p:sp>
          <p:nvSpPr>
            <p:cNvPr id="8" name="Oval 7">
              <a:extLst>
                <a:ext uri="{FF2B5EF4-FFF2-40B4-BE49-F238E27FC236}">
                  <a16:creationId xmlns:a16="http://schemas.microsoft.com/office/drawing/2014/main" id="{717A66D2-4268-4F81-BAE2-B70F34156B3C}"/>
                </a:ext>
              </a:extLst>
            </p:cNvPr>
            <p:cNvSpPr/>
            <p:nvPr/>
          </p:nvSpPr>
          <p:spPr>
            <a:xfrm>
              <a:off x="184891" y="956965"/>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9" name="Picture 44" descr="Internet">
              <a:extLst>
                <a:ext uri="{FF2B5EF4-FFF2-40B4-BE49-F238E27FC236}">
                  <a16:creationId xmlns:a16="http://schemas.microsoft.com/office/drawing/2014/main" id="{3FB397C6-BE94-4824-84C6-69AB5FF1845A}"/>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236244" y="1013219"/>
              <a:ext cx="221677" cy="221677"/>
            </a:xfrm>
            <a:prstGeom prst="rect">
              <a:avLst/>
            </a:prstGeom>
            <a:solidFill>
              <a:srgbClr val="FFC000"/>
            </a:solidFill>
            <a:ln cap="flat">
              <a:noFill/>
            </a:ln>
          </p:spPr>
        </p:pic>
      </p:grpSp>
      <p:grpSp>
        <p:nvGrpSpPr>
          <p:cNvPr id="10" name="Group 9">
            <a:extLst>
              <a:ext uri="{FF2B5EF4-FFF2-40B4-BE49-F238E27FC236}">
                <a16:creationId xmlns:a16="http://schemas.microsoft.com/office/drawing/2014/main" id="{51C07452-6D5D-4DB5-8890-56965AD9CDA4}"/>
              </a:ext>
            </a:extLst>
          </p:cNvPr>
          <p:cNvGrpSpPr/>
          <p:nvPr/>
        </p:nvGrpSpPr>
        <p:grpSpPr>
          <a:xfrm>
            <a:off x="248350" y="1699604"/>
            <a:ext cx="323999" cy="323999"/>
            <a:chOff x="188805" y="1720544"/>
            <a:chExt cx="323999" cy="323999"/>
          </a:xfrm>
        </p:grpSpPr>
        <p:sp>
          <p:nvSpPr>
            <p:cNvPr id="11" name="Oval 10">
              <a:extLst>
                <a:ext uri="{FF2B5EF4-FFF2-40B4-BE49-F238E27FC236}">
                  <a16:creationId xmlns:a16="http://schemas.microsoft.com/office/drawing/2014/main" id="{1397D2FE-E4BB-4B48-9D14-FC5D04027B1E}"/>
                </a:ext>
              </a:extLst>
            </p:cNvPr>
            <p:cNvSpPr/>
            <p:nvPr/>
          </p:nvSpPr>
          <p:spPr>
            <a:xfrm>
              <a:off x="188805" y="172054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29" descr="Doctor">
              <a:extLst>
                <a:ext uri="{FF2B5EF4-FFF2-40B4-BE49-F238E27FC236}">
                  <a16:creationId xmlns:a16="http://schemas.microsoft.com/office/drawing/2014/main" id="{C84B3F74-62E3-4F5D-BEFE-B7BA7861A945}"/>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245059" y="1764097"/>
              <a:ext cx="224201" cy="224201"/>
            </a:xfrm>
            <a:prstGeom prst="rect">
              <a:avLst/>
            </a:prstGeom>
            <a:solidFill>
              <a:srgbClr val="5DB88D"/>
            </a:solidFill>
            <a:ln cap="flat">
              <a:noFill/>
            </a:ln>
          </p:spPr>
        </p:pic>
      </p:grpSp>
      <p:grpSp>
        <p:nvGrpSpPr>
          <p:cNvPr id="13" name="Group 12">
            <a:extLst>
              <a:ext uri="{FF2B5EF4-FFF2-40B4-BE49-F238E27FC236}">
                <a16:creationId xmlns:a16="http://schemas.microsoft.com/office/drawing/2014/main" id="{F34BDDC6-B652-450D-A79F-AD0BF9264A87}"/>
              </a:ext>
            </a:extLst>
          </p:cNvPr>
          <p:cNvGrpSpPr/>
          <p:nvPr/>
        </p:nvGrpSpPr>
        <p:grpSpPr>
          <a:xfrm>
            <a:off x="244436" y="2868024"/>
            <a:ext cx="323999" cy="323999"/>
            <a:chOff x="184891" y="2888964"/>
            <a:chExt cx="323999" cy="323999"/>
          </a:xfrm>
        </p:grpSpPr>
        <p:sp>
          <p:nvSpPr>
            <p:cNvPr id="14" name="Oval 13">
              <a:extLst>
                <a:ext uri="{FF2B5EF4-FFF2-40B4-BE49-F238E27FC236}">
                  <a16:creationId xmlns:a16="http://schemas.microsoft.com/office/drawing/2014/main" id="{992F4DE6-E29F-47B0-ABCC-3EE23F68D298}"/>
                </a:ext>
              </a:extLst>
            </p:cNvPr>
            <p:cNvSpPr/>
            <p:nvPr/>
          </p:nvSpPr>
          <p:spPr>
            <a:xfrm>
              <a:off x="184891" y="288896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7E6E6"/>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5" name="Picture 32" descr="Money">
              <a:extLst>
                <a:ext uri="{FF2B5EF4-FFF2-40B4-BE49-F238E27FC236}">
                  <a16:creationId xmlns:a16="http://schemas.microsoft.com/office/drawing/2014/main" id="{4A60E6C6-E90A-4CF4-9DE0-4900FAF75103}"/>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251706" y="2961074"/>
              <a:ext cx="190359" cy="190359"/>
            </a:xfrm>
            <a:prstGeom prst="rect">
              <a:avLst/>
            </a:prstGeom>
            <a:solidFill>
              <a:srgbClr val="E7E6E6"/>
            </a:solidFill>
            <a:ln cap="flat">
              <a:noFill/>
            </a:ln>
          </p:spPr>
        </p:pic>
      </p:grpSp>
      <p:grpSp>
        <p:nvGrpSpPr>
          <p:cNvPr id="16" name="Group 15">
            <a:extLst>
              <a:ext uri="{FF2B5EF4-FFF2-40B4-BE49-F238E27FC236}">
                <a16:creationId xmlns:a16="http://schemas.microsoft.com/office/drawing/2014/main" id="{D0C50B51-2597-4737-83EE-9999F6B37989}"/>
              </a:ext>
            </a:extLst>
          </p:cNvPr>
          <p:cNvGrpSpPr/>
          <p:nvPr/>
        </p:nvGrpSpPr>
        <p:grpSpPr>
          <a:xfrm>
            <a:off x="244436" y="3845344"/>
            <a:ext cx="323999" cy="323999"/>
            <a:chOff x="184891" y="3866284"/>
            <a:chExt cx="323999" cy="323999"/>
          </a:xfrm>
        </p:grpSpPr>
        <p:sp>
          <p:nvSpPr>
            <p:cNvPr id="17" name="Oval 16">
              <a:extLst>
                <a:ext uri="{FF2B5EF4-FFF2-40B4-BE49-F238E27FC236}">
                  <a16:creationId xmlns:a16="http://schemas.microsoft.com/office/drawing/2014/main" id="{C75C99C6-B7C7-49AD-A38F-28CF96056705}"/>
                </a:ext>
              </a:extLst>
            </p:cNvPr>
            <p:cNvSpPr/>
            <p:nvPr/>
          </p:nvSpPr>
          <p:spPr>
            <a:xfrm>
              <a:off x="184891" y="386628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8" name="Picture 35" descr="Pause">
              <a:extLst>
                <a:ext uri="{FF2B5EF4-FFF2-40B4-BE49-F238E27FC236}">
                  <a16:creationId xmlns:a16="http://schemas.microsoft.com/office/drawing/2014/main" id="{03EB8C93-D1BD-4085-A571-46580C4710BD}"/>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rot="5400013">
              <a:off x="256992" y="3938394"/>
              <a:ext cx="190359" cy="190359"/>
            </a:xfrm>
            <a:prstGeom prst="rect">
              <a:avLst/>
            </a:prstGeom>
            <a:solidFill>
              <a:srgbClr val="836CD8"/>
            </a:solidFill>
            <a:ln cap="flat">
              <a:noFill/>
            </a:ln>
          </p:spPr>
        </p:pic>
      </p:grpSp>
      <p:sp>
        <p:nvSpPr>
          <p:cNvPr id="19" name="Oval 18">
            <a:extLst>
              <a:ext uri="{FF2B5EF4-FFF2-40B4-BE49-F238E27FC236}">
                <a16:creationId xmlns:a16="http://schemas.microsoft.com/office/drawing/2014/main" id="{83981DD2-5AF9-43CA-88DB-05ED4C706322}"/>
              </a:ext>
            </a:extLst>
          </p:cNvPr>
          <p:cNvSpPr/>
          <p:nvPr/>
        </p:nvSpPr>
        <p:spPr>
          <a:xfrm>
            <a:off x="244436" y="131781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a:ln>
                  <a:noFill/>
                </a:ln>
                <a:solidFill>
                  <a:srgbClr val="FFFFFF"/>
                </a:solidFill>
                <a:effectLst/>
                <a:uLnTx/>
                <a:uFillTx/>
                <a:latin typeface="Calibri"/>
                <a:ea typeface="+mn-ea"/>
                <a:cs typeface="+mn-cs"/>
              </a:rPr>
              <a:t>5</a:t>
            </a:r>
          </a:p>
        </p:txBody>
      </p:sp>
      <p:grpSp>
        <p:nvGrpSpPr>
          <p:cNvPr id="20" name="Group 19">
            <a:extLst>
              <a:ext uri="{FF2B5EF4-FFF2-40B4-BE49-F238E27FC236}">
                <a16:creationId xmlns:a16="http://schemas.microsoft.com/office/drawing/2014/main" id="{97317248-5F62-40EB-8AE6-695C229B9B21}"/>
              </a:ext>
            </a:extLst>
          </p:cNvPr>
          <p:cNvGrpSpPr/>
          <p:nvPr/>
        </p:nvGrpSpPr>
        <p:grpSpPr>
          <a:xfrm>
            <a:off x="244436" y="4247863"/>
            <a:ext cx="323999" cy="323999"/>
            <a:chOff x="184891" y="4268803"/>
            <a:chExt cx="323999" cy="323999"/>
          </a:xfrm>
        </p:grpSpPr>
        <p:sp>
          <p:nvSpPr>
            <p:cNvPr id="21" name="Oval 20">
              <a:extLst>
                <a:ext uri="{FF2B5EF4-FFF2-40B4-BE49-F238E27FC236}">
                  <a16:creationId xmlns:a16="http://schemas.microsoft.com/office/drawing/2014/main" id="{D8C72ACA-91E9-4DC4-AA77-75DF10F9A0A1}"/>
                </a:ext>
              </a:extLst>
            </p:cNvPr>
            <p:cNvSpPr/>
            <p:nvPr/>
          </p:nvSpPr>
          <p:spPr>
            <a:xfrm>
              <a:off x="184891" y="4268803"/>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2" name="Picture 53" descr="Blind">
              <a:extLst>
                <a:ext uri="{FF2B5EF4-FFF2-40B4-BE49-F238E27FC236}">
                  <a16:creationId xmlns:a16="http://schemas.microsoft.com/office/drawing/2014/main" id="{06497172-6DE9-46EB-9F5F-1E7F2AC86A83}"/>
                </a:ext>
              </a:extLst>
            </p:cNvPr>
            <p:cNvPicPr>
              <a:picLocks noChangeAspect="1"/>
            </p:cNvPicPr>
            <p:nvPr/>
          </p:nvPicPr>
          <p:blipFill>
            <a:blip r:embed="rId11">
              <a:extLst>
                <a:ext uri="{96DAC541-7B7A-43D3-8B79-37D633B846F1}">
                  <asvg:svgBlip xmlns:asvg="http://schemas.microsoft.com/office/drawing/2016/SVG/main" r:embed="rId12"/>
                </a:ext>
              </a:extLst>
            </a:blip>
            <a:srcRect/>
            <a:stretch>
              <a:fillRect/>
            </a:stretch>
          </p:blipFill>
          <p:spPr>
            <a:xfrm>
              <a:off x="251706" y="4340912"/>
              <a:ext cx="190359" cy="190359"/>
            </a:xfrm>
            <a:prstGeom prst="rect">
              <a:avLst/>
            </a:prstGeom>
            <a:solidFill>
              <a:srgbClr val="3B92D9"/>
            </a:solidFill>
            <a:ln cap="flat">
              <a:noFill/>
            </a:ln>
          </p:spPr>
        </p:pic>
      </p:gr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103758"/>
            <a:ext cx="8228008" cy="1069793"/>
          </a:xfrm>
        </p:spPr>
        <p:txBody>
          <a:bodyPr/>
          <a:lstStyle/>
          <a:p>
            <a:pPr lvl="0"/>
            <a:r>
              <a:rPr lang="en-GB" dirty="0"/>
              <a:t>When to apply for 2022 entry</a:t>
            </a:r>
          </a:p>
        </p:txBody>
      </p:sp>
      <p:sp>
        <p:nvSpPr>
          <p:cNvPr id="3" name="Content Placeholder 2">
            <a:extLst>
              <a:ext uri="{FF2B5EF4-FFF2-40B4-BE49-F238E27FC236}">
                <a16:creationId xmlns:a16="http://schemas.microsoft.com/office/drawing/2014/main" id="{E047A08A-558D-48E0-8070-A4D9D5C1FC15}"/>
              </a:ext>
            </a:extLst>
          </p:cNvPr>
          <p:cNvSpPr txBox="1">
            <a:spLocks noGrp="1"/>
          </p:cNvSpPr>
          <p:nvPr>
            <p:ph idx="1"/>
          </p:nvPr>
        </p:nvSpPr>
        <p:spPr>
          <a:xfrm>
            <a:off x="287341" y="1538953"/>
            <a:ext cx="8228008" cy="2853138"/>
          </a:xfrm>
        </p:spPr>
        <p:txBody>
          <a:bodyPr/>
          <a:lstStyle/>
          <a:p>
            <a:pPr lvl="0">
              <a:spcAft>
                <a:spcPts val="1130"/>
              </a:spcAft>
              <a:buFont typeface="Arial" pitchFamily="34"/>
              <a:buChar char="•"/>
            </a:pPr>
            <a:r>
              <a:rPr lang="en-US" sz="1400" b="1" dirty="0"/>
              <a:t>19 May</a:t>
            </a:r>
            <a:r>
              <a:rPr lang="en-US" sz="1400" dirty="0"/>
              <a:t>		UCAS Undergraduate Apply opens for 2022 entry.</a:t>
            </a:r>
          </a:p>
          <a:p>
            <a:pPr lvl="0">
              <a:spcAft>
                <a:spcPts val="1130"/>
              </a:spcAft>
              <a:buFont typeface="Arial" pitchFamily="34"/>
              <a:buChar char="•"/>
            </a:pPr>
            <a:r>
              <a:rPr lang="en-US" sz="1400" b="1" dirty="0"/>
              <a:t>8 September </a:t>
            </a:r>
            <a:r>
              <a:rPr lang="en-US" sz="1400" dirty="0"/>
              <a:t>		</a:t>
            </a:r>
            <a:r>
              <a:rPr lang="en-GB" sz="1400" dirty="0"/>
              <a:t>First day for receipt of completed applications.</a:t>
            </a:r>
          </a:p>
          <a:p>
            <a:pPr lvl="0">
              <a:spcAft>
                <a:spcPts val="1130"/>
              </a:spcAft>
              <a:buFont typeface="Arial" pitchFamily="34"/>
              <a:buChar char="•"/>
            </a:pPr>
            <a:r>
              <a:rPr lang="en-US" sz="1400" b="1" dirty="0"/>
              <a:t>15 October*</a:t>
            </a:r>
            <a:r>
              <a:rPr lang="en-US" sz="1400" dirty="0"/>
              <a:t>		Application deadline for courses in </a:t>
            </a:r>
            <a:r>
              <a:rPr lang="en-GB" sz="1400" dirty="0"/>
              <a:t>medicine, veterinary medicine/science,                                                and dentistry, and courses at </a:t>
            </a:r>
            <a:r>
              <a:rPr lang="en-US" sz="1400" dirty="0"/>
              <a:t>Oxford </a:t>
            </a:r>
            <a:r>
              <a:rPr lang="en-US" sz="1400" b="1" dirty="0"/>
              <a:t>or</a:t>
            </a:r>
            <a:r>
              <a:rPr lang="en-US" sz="1400" dirty="0"/>
              <a:t> Cambridge.</a:t>
            </a:r>
          </a:p>
          <a:p>
            <a:pPr lvl="0">
              <a:spcAft>
                <a:spcPts val="1130"/>
              </a:spcAft>
              <a:buFont typeface="Arial" pitchFamily="34"/>
              <a:buChar char="•"/>
            </a:pPr>
            <a:r>
              <a:rPr lang="en-US" sz="1400" b="1" dirty="0"/>
              <a:t>15 January*</a:t>
            </a:r>
            <a:r>
              <a:rPr lang="en-US" sz="1400" dirty="0"/>
              <a:t>		Equal consideration application deadline.</a:t>
            </a:r>
          </a:p>
          <a:p>
            <a:pPr lvl="0">
              <a:spcAft>
                <a:spcPts val="1130"/>
              </a:spcAft>
              <a:buFont typeface="Arial" pitchFamily="34"/>
              <a:buChar char="•"/>
            </a:pPr>
            <a:r>
              <a:rPr lang="en-US" sz="1400" b="1" dirty="0"/>
              <a:t>25 February </a:t>
            </a:r>
            <a:r>
              <a:rPr lang="en-US" sz="1400" dirty="0"/>
              <a:t>		Extra opens.</a:t>
            </a:r>
            <a:endParaRPr lang="en-GB" sz="1400" dirty="0"/>
          </a:p>
          <a:p>
            <a:pPr lvl="0">
              <a:spcAft>
                <a:spcPts val="1130"/>
              </a:spcAft>
              <a:buFont typeface="Arial" pitchFamily="34"/>
              <a:buChar char="•"/>
            </a:pPr>
            <a:r>
              <a:rPr lang="en-US" sz="1400" b="1" dirty="0"/>
              <a:t>30 June*</a:t>
            </a:r>
            <a:r>
              <a:rPr lang="en-US" sz="1400" dirty="0"/>
              <a:t>		Last date for applications before Clearing.</a:t>
            </a:r>
          </a:p>
          <a:p>
            <a:pPr lvl="0"/>
            <a:endParaRPr lang="en-GB" sz="2000" dirty="0"/>
          </a:p>
        </p:txBody>
      </p:sp>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E14D3AB-EBD0-44CB-98FB-38E32DA8618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 September 2021</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314032A3-A075-4877-BE4B-4988CFAE48FB}" type="slidenum">
              <a:rPr sz="900" b="1" smtClean="0">
                <a:solidFill>
                  <a:srgbClr val="FFFFFF"/>
                </a:solidFill>
                <a:latin typeface="Calibri"/>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15</a:t>
            </a:fld>
            <a:endParaRPr lang="en-US" sz="900" b="1" dirty="0">
              <a:solidFill>
                <a:srgbClr val="FFFFFF"/>
              </a:solidFill>
              <a:latin typeface="Calibri"/>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11">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41" y="415923"/>
            <a:ext cx="3832177" cy="987423"/>
          </a:xfrm>
        </p:spPr>
        <p:txBody>
          <a:bodyPr/>
          <a:lstStyle/>
          <a:p>
            <a:pPr lvl="0"/>
            <a:r>
              <a:rPr lang="en-US" dirty="0">
                <a:solidFill>
                  <a:srgbClr val="1E2834"/>
                </a:solidFill>
              </a:rPr>
              <a:t>Making a UCAS application </a:t>
            </a:r>
            <a:endParaRPr lang="en-GB" dirty="0">
              <a:solidFill>
                <a:srgbClr val="1E2834"/>
              </a:solidFill>
            </a:endParaRPr>
          </a:p>
        </p:txBody>
      </p:sp>
      <p:pic>
        <p:nvPicPr>
          <p:cNvPr id="3" name="Picture Placeholder 10" descr="A group of people looking at a computer&#10;&#10;Description automatically generated">
            <a:extLst>
              <a:ext uri="{FF2B5EF4-FFF2-40B4-BE49-F238E27FC236}">
                <a16:creationId xmlns:a16="http://schemas.microsoft.com/office/drawing/2014/main" id="{9D9E1B77-8489-414D-8EC6-C0A1DE4E81C6}"/>
              </a:ext>
            </a:extLst>
          </p:cNvPr>
          <p:cNvPicPr>
            <a:picLocks noGrp="1" noChangeAspect="1"/>
          </p:cNvPicPr>
          <p:nvPr>
            <p:ph type="pic" idx="1"/>
          </p:nvPr>
        </p:nvPicPr>
        <p:blipFill>
          <a:blip r:embed="rId3"/>
          <a:srcRect l="8986" r="8986"/>
          <a:stretch>
            <a:fillRect/>
          </a:stretch>
        </p:blipFill>
        <p:spPr/>
      </p:pic>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41" y="1611803"/>
            <a:ext cx="3832177" cy="2547682"/>
          </a:xfrm>
        </p:spPr>
        <p:txBody>
          <a:bodyPr>
            <a:noAutofit/>
          </a:bodyPr>
          <a:lstStyle/>
          <a:p>
            <a:pPr lvl="0">
              <a:tabLst>
                <a:tab pos="1701798" algn="l"/>
                <a:tab pos="2954334" algn="l"/>
              </a:tabLst>
            </a:pPr>
            <a:r>
              <a:rPr lang="en-GB" sz="1400"/>
              <a:t>Begin at </a:t>
            </a:r>
            <a:r>
              <a:rPr lang="en-GB" sz="1400">
                <a:hlinkClick r:id="rId4"/>
              </a:rPr>
              <a:t>ucas.com/apply</a:t>
            </a:r>
            <a:r>
              <a:rPr lang="en-GB" sz="1400"/>
              <a:t>.</a:t>
            </a:r>
          </a:p>
          <a:p>
            <a:pPr lvl="0">
              <a:tabLst>
                <a:tab pos="1701798" algn="l"/>
                <a:tab pos="2954334" algn="l"/>
              </a:tabLst>
            </a:pPr>
            <a:endParaRPr lang="en-GB" sz="1400"/>
          </a:p>
          <a:p>
            <a:pPr lvl="0">
              <a:tabLst>
                <a:tab pos="1701798" algn="l"/>
                <a:tab pos="2954334" algn="l"/>
              </a:tabLst>
            </a:pPr>
            <a:r>
              <a:rPr lang="en-GB" sz="1400"/>
              <a:t>Sections to be completed:</a:t>
            </a:r>
          </a:p>
          <a:p>
            <a:pPr marL="285750" lvl="0" indent="-285750">
              <a:buClr>
                <a:srgbClr val="FBC651"/>
              </a:buClr>
              <a:buFont typeface="Arial" pitchFamily="34"/>
              <a:buChar char="•"/>
              <a:tabLst>
                <a:tab pos="1701798" algn="l"/>
                <a:tab pos="2954334" algn="l"/>
              </a:tabLst>
            </a:pPr>
            <a:r>
              <a:rPr lang="en-GB" sz="1400">
                <a:ea typeface="MS PGothic"/>
                <a:cs typeface="Calibri"/>
              </a:rPr>
              <a:t>Personal details</a:t>
            </a:r>
          </a:p>
          <a:p>
            <a:pPr marL="285750" lvl="0" indent="-285750">
              <a:buClr>
                <a:srgbClr val="FBC651"/>
              </a:buClr>
              <a:buFont typeface="Arial" pitchFamily="34"/>
              <a:buChar char="•"/>
              <a:tabLst>
                <a:tab pos="1701798" algn="l"/>
                <a:tab pos="2954334" algn="l"/>
              </a:tabLst>
            </a:pPr>
            <a:r>
              <a:rPr lang="en-GB" sz="1400">
                <a:ea typeface="MS PGothic"/>
                <a:cs typeface="Calibri"/>
              </a:rPr>
              <a:t>Choices – make up to five </a:t>
            </a:r>
            <a:endParaRPr lang="en-GB" sz="1400">
              <a:ea typeface="MS PGothic" pitchFamily="34"/>
              <a:cs typeface="Calibri"/>
            </a:endParaRPr>
          </a:p>
          <a:p>
            <a:pPr marL="285750" lvl="0" indent="-285750">
              <a:buClr>
                <a:srgbClr val="FBC651"/>
              </a:buClr>
              <a:buFont typeface="Arial" pitchFamily="34"/>
              <a:buChar char="•"/>
              <a:tabLst>
                <a:tab pos="1701798" algn="l"/>
                <a:tab pos="2954334" algn="l"/>
              </a:tabLst>
            </a:pPr>
            <a:r>
              <a:rPr lang="en-GB" sz="1400">
                <a:ea typeface="MS PGothic"/>
                <a:cs typeface="Calibri"/>
              </a:rPr>
              <a:t>Education</a:t>
            </a:r>
          </a:p>
          <a:p>
            <a:pPr marL="285750" lvl="0" indent="-285750">
              <a:buClr>
                <a:srgbClr val="FBC651"/>
              </a:buClr>
              <a:buFont typeface="Arial" pitchFamily="34"/>
              <a:buChar char="•"/>
              <a:tabLst>
                <a:tab pos="1701798" algn="l"/>
                <a:tab pos="2954334" algn="l"/>
              </a:tabLst>
            </a:pPr>
            <a:r>
              <a:rPr lang="en-GB" sz="1400">
                <a:ea typeface="MS PGothic"/>
                <a:cs typeface="Calibri"/>
              </a:rPr>
              <a:t>Employment</a:t>
            </a:r>
          </a:p>
          <a:p>
            <a:pPr marL="285750" lvl="0" indent="-285750">
              <a:buClr>
                <a:srgbClr val="FBC651"/>
              </a:buClr>
              <a:buFont typeface="Arial" pitchFamily="34"/>
              <a:buChar char="•"/>
              <a:tabLst>
                <a:tab pos="1701798" algn="l"/>
                <a:tab pos="2954334" algn="l"/>
              </a:tabLst>
            </a:pPr>
            <a:r>
              <a:rPr lang="en-GB" sz="1400">
                <a:ea typeface="MS PGothic"/>
                <a:cs typeface="Calibri"/>
              </a:rPr>
              <a:t>Personal statement</a:t>
            </a:r>
          </a:p>
          <a:p>
            <a:pPr marL="285750" lvl="0" indent="-285750">
              <a:buClr>
                <a:srgbClr val="FBC651"/>
              </a:buClr>
              <a:buFont typeface="Arial" pitchFamily="34"/>
              <a:buChar char="•"/>
              <a:tabLst>
                <a:tab pos="1701798" algn="l"/>
                <a:tab pos="2954334" algn="l"/>
              </a:tabLst>
            </a:pPr>
            <a:r>
              <a:rPr lang="en-GB" sz="1400">
                <a:ea typeface="MS PGothic"/>
                <a:cs typeface="Calibri"/>
              </a:rPr>
              <a:t>Reference</a:t>
            </a:r>
          </a:p>
          <a:p>
            <a:pPr lvl="0"/>
            <a:endParaRPr lang="en-GB" sz="1400"/>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16</a:t>
            </a:fld>
            <a:endParaRPr lang="en-US" sz="900" dirty="0">
              <a:solidFill>
                <a:srgbClr val="1F2834"/>
              </a:solidFill>
              <a:latin typeface="Calibri"/>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287341" y="415923"/>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rPr>
              <a:t>Completing the UCAS application</a:t>
            </a:r>
          </a:p>
        </p:txBody>
      </p:sp>
      <p:graphicFrame>
        <p:nvGraphicFramePr>
          <p:cNvPr id="7" name="Diagram 6">
            <a:extLst>
              <a:ext uri="{FF2B5EF4-FFF2-40B4-BE49-F238E27FC236}">
                <a16:creationId xmlns:a16="http://schemas.microsoft.com/office/drawing/2014/main" id="{9C78A0A7-60D0-4266-9D1D-293B5DF17019}"/>
              </a:ext>
            </a:extLst>
          </p:cNvPr>
          <p:cNvGraphicFramePr/>
          <p:nvPr>
            <p:extLst>
              <p:ext uri="{D42A27DB-BD31-4B8C-83A1-F6EECF244321}">
                <p14:modId xmlns:p14="http://schemas.microsoft.com/office/powerpoint/2010/main" val="2031348277"/>
              </p:ext>
            </p:extLst>
          </p:nvPr>
        </p:nvGraphicFramePr>
        <p:xfrm>
          <a:off x="83615" y="960674"/>
          <a:ext cx="8850980" cy="3976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17</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1159831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kern="0" dirty="0">
              <a:solidFill>
                <a:srgbClr val="FFFFFF"/>
              </a:solidFill>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C37586F3-408F-4BA8-9427-2F64F4598123}" type="slidenum">
              <a:rPr sz="900" kern="0" smtClean="0">
                <a:solidFill>
                  <a:srgbClr val="FFFFFF"/>
                </a:solidFill>
                <a:latin typeface="Calibri"/>
              </a:rPr>
              <a:t>18</a:t>
            </a:fld>
            <a:endParaRPr lang="en-US" sz="900" kern="0" dirty="0">
              <a:solidFill>
                <a:srgbClr val="FFFFFF"/>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37634"/>
            <a:chOff x="448979" y="1060658"/>
            <a:chExt cx="5248117" cy="3237634"/>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only section you have full control over</a:t>
              </a:r>
              <a:endParaRPr lang="en-US" sz="1400" b="0" i="0" u="none" strike="noStrike" kern="1200" cap="none" spc="0" baseline="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       Your only chance to market themselves individually</a:t>
              </a:r>
              <a:endParaRPr lang="en-US" sz="1400" b="0" i="0" u="none" strike="noStrike" kern="1200" cap="none" spc="0" baseline="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8">
                <a:alphaModFix/>
                <a:extLst>
                  <a:ext uri="{96DAC541-7B7A-43D3-8B79-37D633B846F1}">
                    <asvg:svgBlip xmlns:asvg="http://schemas.microsoft.com/office/drawing/2016/SVG/main" r:embed="rId9"/>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same for all of your choices</a:t>
              </a:r>
              <a:endParaRPr lang="en-GB" sz="1400" b="0" i="0" u="none" strike="noStrike" kern="1200" cap="none" spc="0" baseline="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10">
                <a:alphaModFix/>
                <a:extLst>
                  <a:ext uri="{96DAC541-7B7A-43D3-8B79-37D633B846F1}">
                    <asvg:svgBlip xmlns:asvg="http://schemas.microsoft.com/office/drawing/2016/SVG/main" r:embed="rId11"/>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2">
                <a:alphaModFix/>
                <a:extLst>
                  <a:ext uri="{96DAC541-7B7A-43D3-8B79-37D633B846F1}">
                    <asvg:svgBlip xmlns:asvg="http://schemas.microsoft.com/office/drawing/2016/SVG/main" r:embed="rId13"/>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A minimum of 1,000 characters</a:t>
              </a:r>
              <a:endParaRPr lang="en-GB" sz="1400" b="0" i="0" u="none" strike="noStrike" kern="1200" cap="none" spc="0" baseline="0" dirty="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3" name="Rectangle 22" descr="Checkmark">
              <a:extLst>
                <a:ext uri="{FF2B5EF4-FFF2-40B4-BE49-F238E27FC236}">
                  <a16:creationId xmlns:a16="http://schemas.microsoft.com/office/drawing/2014/main" id="{4A1A8E6A-1AC9-4AEF-A699-92CC2B500D58}"/>
                </a:ext>
              </a:extLst>
            </p:cNvPr>
            <p:cNvSpPr/>
            <p:nvPr/>
          </p:nvSpPr>
          <p:spPr>
            <a:xfrm>
              <a:off x="565172" y="3547798"/>
              <a:ext cx="211262" cy="211262"/>
            </a:xfrm>
            <a:prstGeom prst="rect">
              <a:avLst/>
            </a:prstGeom>
            <a:blipFill>
              <a:blip r:embed="rId14">
                <a:alphaModFix/>
                <a:extLst>
                  <a:ext uri="{96DAC541-7B7A-43D3-8B79-37D633B846F1}">
                    <asvg:svgBlip xmlns:asvg="http://schemas.microsoft.com/office/drawing/2016/SVG/main" r:embed="rId1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6">
                <a:alphaModFix/>
                <a:extLst>
                  <a:ext uri="{96DAC541-7B7A-43D3-8B79-37D633B846F1}">
                    <asvg:svgBlip xmlns:asvg="http://schemas.microsoft.com/office/drawing/2016/SVG/main" r:embed="rId1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84831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is allowed</a:t>
              </a:r>
            </a:p>
          </p:txBody>
        </p:sp>
      </p:grpSp>
      <p:sp>
        <p:nvSpPr>
          <p:cNvPr id="29" name="Rectangle 6">
            <a:extLst>
              <a:ext uri="{FF2B5EF4-FFF2-40B4-BE49-F238E27FC236}">
                <a16:creationId xmlns:a16="http://schemas.microsoft.com/office/drawing/2014/main" id="{F84FC345-7EC9-4BEC-90B5-1177761AEFE2}"/>
              </a:ext>
            </a:extLst>
          </p:cNvPr>
          <p:cNvSpPr>
            <a:spLocks noChangeArrowheads="1"/>
          </p:cNvSpPr>
          <p:nvPr/>
        </p:nvSpPr>
        <p:spPr bwMode="auto">
          <a:xfrm>
            <a:off x="5813290" y="1792804"/>
            <a:ext cx="2881732" cy="1323439"/>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16">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b="0" i="0" u="none" strike="noStrike" kern="1200" cap="none" spc="0" baseline="0" dirty="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C884E0B3-1093-4C09-9D80-966417F41A13}" type="slidenum">
              <a:rPr sz="900" smtClean="0">
                <a:solidFill>
                  <a:srgbClr val="FFFFFF"/>
                </a:solidFill>
                <a:latin typeface="Calibri"/>
              </a:rPr>
              <a:t>19</a:t>
            </a:fld>
            <a:endParaRPr lang="en-US" sz="900" dirty="0">
              <a:solidFill>
                <a:srgbClr val="FFFFFF"/>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p:nvPr>
        </p:nvSpPr>
        <p:spPr>
          <a:xfrm>
            <a:off x="139702" y="47621"/>
            <a:ext cx="8228008" cy="1069976"/>
          </a:xfrm>
          <a:prstGeom prst="rect">
            <a:avLst/>
          </a:prstGeom>
          <a:noFill/>
          <a:ln>
            <a:noFill/>
          </a:ln>
        </p:spPr>
        <p:txBody>
          <a:bodyPr vert="horz" wrap="square" lIns="91440" tIns="45720" rIns="91440" bIns="45720" anchor="b" anchorCtr="0" compatLnSpc="1">
            <a:normAutofit/>
          </a:bodyPr>
          <a:lstStyle/>
          <a:p>
            <a:pPr lvl="0"/>
            <a:r>
              <a:rPr lang="en-GB" sz="3200" dirty="0"/>
              <a:t>Tracking applications</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idx="4294967295"/>
          </p:nvPr>
        </p:nvSpPr>
        <p:spPr>
          <a:xfrm>
            <a:off x="353539" y="1257046"/>
            <a:ext cx="8228008" cy="2852735"/>
          </a:xfrm>
        </p:spPr>
        <p:txBody>
          <a:bodyPr/>
          <a:lstStyle/>
          <a:p>
            <a:pPr lvl="0">
              <a:spcBef>
                <a:spcPts val="600"/>
              </a:spcBef>
              <a:spcAft>
                <a:spcPts val="600"/>
              </a:spcAft>
              <a:buNone/>
            </a:pPr>
            <a:r>
              <a:rPr lang="en-US" sz="1400" dirty="0"/>
              <a:t>Track allows applicants to: </a:t>
            </a:r>
          </a:p>
          <a:p>
            <a:pPr lvl="0">
              <a:spcBef>
                <a:spcPts val="300"/>
              </a:spcBef>
              <a:spcAft>
                <a:spcPts val="300"/>
              </a:spcAft>
              <a:buClr>
                <a:srgbClr val="836CD8"/>
              </a:buClr>
              <a:buFont typeface="Arial" pitchFamily="34"/>
              <a:buChar char="•"/>
            </a:pPr>
            <a:r>
              <a:rPr lang="en-GB" sz="1400" dirty="0"/>
              <a:t>follow the progress of their application 24/7</a:t>
            </a:r>
          </a:p>
          <a:p>
            <a:pPr lvl="0">
              <a:spcBef>
                <a:spcPts val="300"/>
              </a:spcBef>
              <a:spcAft>
                <a:spcPts val="300"/>
              </a:spcAft>
              <a:buClr>
                <a:srgbClr val="836CD8"/>
              </a:buClr>
              <a:buFont typeface="Arial" pitchFamily="34"/>
              <a:buChar char="•"/>
            </a:pPr>
            <a:r>
              <a:rPr lang="en-GB" sz="1400" dirty="0"/>
              <a:t>see their choices and personal information</a:t>
            </a:r>
          </a:p>
          <a:p>
            <a:pPr lvl="0">
              <a:spcBef>
                <a:spcPts val="300"/>
              </a:spcBef>
              <a:spcAft>
                <a:spcPts val="300"/>
              </a:spcAft>
              <a:buClr>
                <a:srgbClr val="836CD8"/>
              </a:buClr>
              <a:buFont typeface="Arial" pitchFamily="34"/>
              <a:buChar char="•"/>
            </a:pPr>
            <a:r>
              <a:rPr lang="en-GB" sz="1400" dirty="0"/>
              <a:t>view their offers</a:t>
            </a:r>
          </a:p>
          <a:p>
            <a:pPr lvl="0">
              <a:spcBef>
                <a:spcPts val="300"/>
              </a:spcBef>
              <a:spcAft>
                <a:spcPts val="300"/>
              </a:spcAft>
              <a:buClr>
                <a:srgbClr val="836CD8"/>
              </a:buClr>
              <a:buFont typeface="Arial" pitchFamily="34"/>
              <a:buChar char="•"/>
            </a:pPr>
            <a:r>
              <a:rPr lang="en-GB" sz="1400" dirty="0"/>
              <a:t>reply to offers online</a:t>
            </a:r>
          </a:p>
          <a:p>
            <a:pPr lvl="0">
              <a:spcBef>
                <a:spcPts val="300"/>
              </a:spcBef>
              <a:spcAft>
                <a:spcPts val="300"/>
              </a:spcAft>
              <a:buClr>
                <a:srgbClr val="E00023"/>
              </a:buClr>
            </a:pPr>
            <a:endParaRPr lang="en-GB" sz="1400" dirty="0"/>
          </a:p>
          <a:p>
            <a:pPr marL="358773" lvl="0" indent="-358773">
              <a:spcBef>
                <a:spcPts val="300"/>
              </a:spcBef>
              <a:spcAft>
                <a:spcPts val="300"/>
              </a:spcAft>
              <a:buNone/>
            </a:pPr>
            <a:r>
              <a:rPr lang="en-GB" sz="1400" dirty="0"/>
              <a:t>In Track, a student can hold up to two offers:</a:t>
            </a:r>
          </a:p>
          <a:p>
            <a:pPr marL="377820" lvl="1" indent="-285750">
              <a:spcBef>
                <a:spcPts val="300"/>
              </a:spcBef>
              <a:spcAft>
                <a:spcPts val="300"/>
              </a:spcAft>
              <a:buClr>
                <a:srgbClr val="836CD8"/>
              </a:buClr>
              <a:buFont typeface="Arial" pitchFamily="34"/>
              <a:buChar char="•"/>
            </a:pPr>
            <a:r>
              <a:rPr lang="en-GB" sz="1400" b="1" dirty="0"/>
              <a:t>firm</a:t>
            </a:r>
            <a:r>
              <a:rPr lang="en-GB" sz="1400" dirty="0"/>
              <a:t> – if they meet the conditions of the offer they will be placed here</a:t>
            </a:r>
            <a:endParaRPr lang="en-GB" sz="1400" dirty="0">
              <a:cs typeface="Calibri"/>
            </a:endParaRPr>
          </a:p>
          <a:p>
            <a:pPr marL="377820" lvl="1" indent="-285750">
              <a:spcBef>
                <a:spcPts val="300"/>
              </a:spcBef>
              <a:spcAft>
                <a:spcPts val="300"/>
              </a:spcAft>
              <a:buClr>
                <a:srgbClr val="836CD8"/>
              </a:buClr>
              <a:buFont typeface="Arial" pitchFamily="34"/>
              <a:buChar char="•"/>
            </a:pPr>
            <a:r>
              <a:rPr lang="en-GB" sz="1400" b="1" dirty="0"/>
              <a:t>insurance</a:t>
            </a:r>
            <a:r>
              <a:rPr lang="en-GB" sz="1400" dirty="0"/>
              <a:t> –if they are not placed with their firm choice, they may be placed with their insurance choice.</a:t>
            </a:r>
          </a:p>
          <a:p>
            <a:pPr lvl="0"/>
            <a:endParaRPr lang="en-GB" sz="1400" dirty="0"/>
          </a:p>
        </p:txBody>
      </p:sp>
      <p:grpSp>
        <p:nvGrpSpPr>
          <p:cNvPr id="7" name="Group 6">
            <a:extLst>
              <a:ext uri="{FF2B5EF4-FFF2-40B4-BE49-F238E27FC236}">
                <a16:creationId xmlns:a16="http://schemas.microsoft.com/office/drawing/2014/main" id="{BE5884DA-CF0F-4A52-9EE6-A232A70C10AF}"/>
              </a:ext>
            </a:extLst>
          </p:cNvPr>
          <p:cNvGrpSpPr/>
          <p:nvPr/>
        </p:nvGrpSpPr>
        <p:grpSpPr>
          <a:xfrm>
            <a:off x="4942533" y="925820"/>
            <a:ext cx="3363913" cy="2039934"/>
            <a:chOff x="4942533" y="925820"/>
            <a:chExt cx="3363913" cy="2039934"/>
          </a:xfrm>
        </p:grpSpPr>
        <p:pic>
          <p:nvPicPr>
            <p:cNvPr id="8" name="Picture 2">
              <a:extLst>
                <a:ext uri="{FF2B5EF4-FFF2-40B4-BE49-F238E27FC236}">
                  <a16:creationId xmlns:a16="http://schemas.microsoft.com/office/drawing/2014/main" id="{2333D521-5E21-4873-BC2A-85A35AD9E4FB}"/>
                </a:ext>
              </a:extLst>
            </p:cNvPr>
            <p:cNvPicPr>
              <a:picLocks noChangeAspect="1"/>
            </p:cNvPicPr>
            <p:nvPr/>
          </p:nvPicPr>
          <p:blipFill>
            <a:blip r:embed="rId3"/>
            <a:srcRect/>
            <a:stretch>
              <a:fillRect/>
            </a:stretch>
          </p:blipFill>
          <p:spPr>
            <a:xfrm>
              <a:off x="4942533" y="925820"/>
              <a:ext cx="3363913" cy="2039934"/>
            </a:xfrm>
            <a:prstGeom prst="rect">
              <a:avLst/>
            </a:prstGeom>
            <a:noFill/>
            <a:ln cap="flat">
              <a:noFill/>
            </a:ln>
          </p:spPr>
        </p:pic>
        <p:pic>
          <p:nvPicPr>
            <p:cNvPr id="9" name="Picture 8" descr="Circle.png">
              <a:extLst>
                <a:ext uri="{FF2B5EF4-FFF2-40B4-BE49-F238E27FC236}">
                  <a16:creationId xmlns:a16="http://schemas.microsoft.com/office/drawing/2014/main" id="{F265CBE0-5E76-45D6-A739-7D0505A6709A}"/>
                </a:ext>
              </a:extLst>
            </p:cNvPr>
            <p:cNvPicPr>
              <a:picLocks noChangeAspect="1"/>
            </p:cNvPicPr>
            <p:nvPr/>
          </p:nvPicPr>
          <p:blipFill>
            <a:blip r:embed="rId4"/>
            <a:srcRect/>
            <a:stretch>
              <a:fillRect/>
            </a:stretch>
          </p:blipFill>
          <p:spPr>
            <a:xfrm rot="16352021">
              <a:off x="6788511" y="1196250"/>
              <a:ext cx="1103342" cy="1792809"/>
            </a:xfrm>
            <a:prstGeom prst="rect">
              <a:avLst/>
            </a:prstGeom>
            <a:noFill/>
            <a:ln cap="flat">
              <a:noFill/>
            </a:ln>
          </p:spPr>
        </p:pic>
      </p:gr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3691D85-9CF2-4C26-BE15-E6F78D54F2F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E47F0C-B62A-4C5C-BB61-96A9838E36C5}" type="datetime4">
              <a:rPr lang="en-GB" sz="90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dirty="0">
              <a:solidFill>
                <a:srgbClr val="FFFFFF"/>
              </a:solidFill>
              <a:latin typeface="Calibri"/>
            </a:endParaRPr>
          </a:p>
        </p:txBody>
      </p:sp>
      <p:sp>
        <p:nvSpPr>
          <p:cNvPr id="4" name="Footer Placeholder 4">
            <a:extLst>
              <a:ext uri="{FF2B5EF4-FFF2-40B4-BE49-F238E27FC236}">
                <a16:creationId xmlns:a16="http://schemas.microsoft.com/office/drawing/2014/main" id="{5C315705-5C1D-423C-B379-00D46AD0AEF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Slide Number Placeholder 5">
            <a:extLst>
              <a:ext uri="{FF2B5EF4-FFF2-40B4-BE49-F238E27FC236}">
                <a16:creationId xmlns:a16="http://schemas.microsoft.com/office/drawing/2014/main" id="{DD6B1E56-D7E6-4FF4-BDBD-2322DF86CD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r>
              <a:rPr lang="en-US" sz="900" kern="0" dirty="0">
                <a:solidFill>
                  <a:srgbClr val="1F2834"/>
                </a:solidFill>
                <a:latin typeface="Calibri"/>
              </a:rPr>
              <a:t> </a:t>
            </a:r>
            <a:fld id="{72AEE5E0-1F7F-47B4-A273-EFDBDC890DBE}" type="slidenum">
              <a:rPr sz="900" kern="0" smtClean="0">
                <a:solidFill>
                  <a:srgbClr val="FFFFFF"/>
                </a:solidFill>
                <a:latin typeface="Calibri"/>
              </a:rPr>
              <a:t>2</a:t>
            </a:fld>
            <a:endParaRPr lang="en-US" sz="900" kern="0" dirty="0">
              <a:solidFill>
                <a:srgbClr val="FFFFFF"/>
              </a:solidFill>
              <a:latin typeface="Calibri"/>
            </a:endParaRPr>
          </a:p>
        </p:txBody>
      </p:sp>
      <p:sp>
        <p:nvSpPr>
          <p:cNvPr id="6" name="TextBox 2">
            <a:extLst>
              <a:ext uri="{FF2B5EF4-FFF2-40B4-BE49-F238E27FC236}">
                <a16:creationId xmlns:a16="http://schemas.microsoft.com/office/drawing/2014/main" id="{A4E63408-F24C-41A1-9117-2E0243573F0D}"/>
              </a:ext>
            </a:extLst>
          </p:cNvPr>
          <p:cNvSpPr txBox="1"/>
          <p:nvPr/>
        </p:nvSpPr>
        <p:spPr>
          <a:xfrm>
            <a:off x="254396" y="919979"/>
            <a:ext cx="6308509" cy="335612"/>
          </a:xfrm>
          <a:prstGeom prst="rect">
            <a:avLst/>
          </a:prstGeom>
          <a:noFill/>
          <a:ln cap="flat">
            <a:noFill/>
          </a:ln>
        </p:spPr>
        <p:txBody>
          <a:bodyPr vert="horz" wrap="square" lIns="121916" tIns="60963" rIns="121916" bIns="60963" anchor="b" anchorCtr="0" compatLnSpc="1">
            <a:noAutofit/>
          </a:bodyPr>
          <a:lstStyle/>
          <a:p>
            <a:pPr>
              <a:defRPr/>
            </a:pPr>
            <a:r>
              <a:rPr lang="en-GB" sz="3200" b="1" dirty="0"/>
              <a:t>UCAS – an independent charity</a:t>
            </a:r>
            <a:endParaRPr lang="en-GB" sz="3200" dirty="0"/>
          </a:p>
        </p:txBody>
      </p:sp>
      <p:pic>
        <p:nvPicPr>
          <p:cNvPr id="7" name="Picture 18" descr="UCAS-Right_aligned-White_box-Keyline-CMYK.eps">
            <a:extLst>
              <a:ext uri="{FF2B5EF4-FFF2-40B4-BE49-F238E27FC236}">
                <a16:creationId xmlns:a16="http://schemas.microsoft.com/office/drawing/2014/main" id="{F88FCB78-0FE9-4950-8245-E1F0DDC74ADB}"/>
              </a:ext>
            </a:extLst>
          </p:cNvPr>
          <p:cNvPicPr>
            <a:picLocks noChangeAspect="1"/>
          </p:cNvPicPr>
          <p:nvPr/>
        </p:nvPicPr>
        <p:blipFill>
          <a:blip r:embed="rId4"/>
          <a:srcRect/>
          <a:stretch>
            <a:fillRect/>
          </a:stretch>
        </p:blipFill>
        <p:spPr>
          <a:xfrm>
            <a:off x="7908133" y="263365"/>
            <a:ext cx="1235866" cy="336947"/>
          </a:xfrm>
          <a:prstGeom prst="rect">
            <a:avLst/>
          </a:prstGeom>
          <a:noFill/>
          <a:ln cap="flat">
            <a:noFill/>
          </a:ln>
        </p:spPr>
      </p:pic>
      <p:sp>
        <p:nvSpPr>
          <p:cNvPr id="12" name="TextBox 11">
            <a:extLst>
              <a:ext uri="{FF2B5EF4-FFF2-40B4-BE49-F238E27FC236}">
                <a16:creationId xmlns:a16="http://schemas.microsoft.com/office/drawing/2014/main" id="{ABAF7A5B-322D-4A07-B2D0-192B18B734B4}"/>
              </a:ext>
            </a:extLst>
          </p:cNvPr>
          <p:cNvSpPr txBox="1"/>
          <p:nvPr/>
        </p:nvSpPr>
        <p:spPr>
          <a:xfrm>
            <a:off x="287341" y="1575257"/>
            <a:ext cx="4572000" cy="2031325"/>
          </a:xfrm>
          <a:prstGeom prst="rect">
            <a:avLst/>
          </a:prstGeom>
          <a:noFill/>
        </p:spPr>
        <p:txBody>
          <a:bodyPr wrap="square">
            <a:spAutoFit/>
          </a:bodyPr>
          <a:lstStyle/>
          <a:p>
            <a:pPr marL="0" indent="0">
              <a:buClr>
                <a:srgbClr val="E00023"/>
              </a:buClr>
              <a:buNone/>
              <a:defRPr/>
            </a:pPr>
            <a:r>
              <a:rPr lang="en-GB" sz="1400" b="1" dirty="0">
                <a:latin typeface="+mj-lt"/>
              </a:rPr>
              <a:t>UCAS does:</a:t>
            </a:r>
          </a:p>
          <a:p>
            <a:pPr marL="0" indent="0">
              <a:buClr>
                <a:srgbClr val="E00023"/>
              </a:buClr>
              <a:buNone/>
              <a:defRPr/>
            </a:pPr>
            <a:endParaRPr lang="en-GB" sz="1400" b="1" dirty="0">
              <a:latin typeface="+mj-lt"/>
            </a:endParaRPr>
          </a:p>
          <a:p>
            <a:pPr>
              <a:buClr>
                <a:srgbClr val="117882"/>
              </a:buClr>
              <a:buFont typeface="Wingdings" panose="05000000000000000000" pitchFamily="2" charset="2"/>
              <a:buChar char="ü"/>
              <a:defRPr/>
            </a:pPr>
            <a:r>
              <a:rPr lang="en-GB" sz="1400" dirty="0">
                <a:latin typeface="+mj-lt"/>
              </a:rPr>
              <a:t>process applications</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provide information, advice, and training</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have a Fraud and Verification Team</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take part in education sector engagement</a:t>
            </a:r>
          </a:p>
        </p:txBody>
      </p:sp>
      <p:sp>
        <p:nvSpPr>
          <p:cNvPr id="14" name="Rectangle 13">
            <a:extLst>
              <a:ext uri="{FF2B5EF4-FFF2-40B4-BE49-F238E27FC236}">
                <a16:creationId xmlns:a16="http://schemas.microsoft.com/office/drawing/2014/main" id="{CD1F3017-A607-4AC6-9AB1-D1D8FDCF8115}"/>
              </a:ext>
            </a:extLst>
          </p:cNvPr>
          <p:cNvSpPr>
            <a:spLocks noChangeArrowheads="1"/>
          </p:cNvSpPr>
          <p:nvPr/>
        </p:nvSpPr>
        <p:spPr bwMode="auto">
          <a:xfrm>
            <a:off x="4859341" y="1575257"/>
            <a:ext cx="3407129" cy="196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rgbClr val="E00023"/>
              </a:buClr>
              <a:buNone/>
              <a:defRPr/>
            </a:pPr>
            <a:r>
              <a:rPr lang="en-GB" sz="1400" b="1" dirty="0">
                <a:latin typeface="+mj-lt"/>
              </a:rPr>
              <a:t>UCAS doesn’t:</a:t>
            </a:r>
          </a:p>
          <a:p>
            <a:pPr>
              <a:buClr>
                <a:srgbClr val="E00023"/>
              </a:buClr>
              <a:buFont typeface="Calibri" panose="020F0502020204030204" pitchFamily="34" charset="0"/>
              <a:buChar char="ꭗ"/>
              <a:defRPr/>
            </a:pPr>
            <a:r>
              <a:rPr lang="en-GB" sz="1400" dirty="0">
                <a:latin typeface="+mj-lt"/>
              </a:rPr>
              <a:t>suggest courses or universities</a:t>
            </a:r>
          </a:p>
          <a:p>
            <a:pPr>
              <a:buClr>
                <a:srgbClr val="E00023"/>
              </a:buClr>
              <a:buFont typeface="Calibri" panose="020F0502020204030204" pitchFamily="34" charset="0"/>
              <a:buChar char="ꭗ"/>
              <a:defRPr/>
            </a:pPr>
            <a:endParaRPr lang="en-GB" sz="1400" dirty="0">
              <a:latin typeface="+mj-lt"/>
            </a:endParaRPr>
          </a:p>
          <a:p>
            <a:pPr>
              <a:buClr>
                <a:srgbClr val="E00023"/>
              </a:buClr>
              <a:buFont typeface="Calibri" panose="020F0502020204030204" pitchFamily="34" charset="0"/>
              <a:buChar char="ꭗ"/>
              <a:defRPr/>
            </a:pPr>
            <a:r>
              <a:rPr lang="en-GB" sz="1400" dirty="0">
                <a:latin typeface="+mj-lt"/>
              </a:rPr>
              <a:t>make decisions or offers</a:t>
            </a:r>
          </a:p>
          <a:p>
            <a:pPr>
              <a:buClr>
                <a:srgbClr val="E00023"/>
              </a:buClr>
              <a:buFont typeface="Calibri" panose="020F0502020204030204" pitchFamily="34" charset="0"/>
              <a:buChar char="ꭗ"/>
              <a:defRPr/>
            </a:pPr>
            <a:endParaRPr lang="en-GB" sz="1400" dirty="0">
              <a:latin typeface="+mj-lt"/>
            </a:endParaRPr>
          </a:p>
          <a:p>
            <a:pPr>
              <a:buClr>
                <a:srgbClr val="E00023"/>
              </a:buClr>
              <a:buFont typeface="Calibri" panose="020F0502020204030204" pitchFamily="34" charset="0"/>
              <a:buChar char="ꭗ"/>
              <a:defRPr/>
            </a:pPr>
            <a:r>
              <a:rPr lang="en-GB" sz="1400" dirty="0">
                <a:latin typeface="+mj-lt"/>
              </a:rPr>
              <a:t>advise on finance, immigration, or visas for individuals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F85ED48A-0F99-4C30-89F2-77000DDCA8E3}"/>
              </a:ext>
            </a:extLst>
          </p:cNvPr>
          <p:cNvSpPr txBox="1">
            <a:spLocks noGrp="1"/>
          </p:cNvSpPr>
          <p:nvPr>
            <p:ph type="title"/>
          </p:nvPr>
        </p:nvSpPr>
        <p:spPr>
          <a:xfrm>
            <a:off x="287341" y="77614"/>
            <a:ext cx="8228008" cy="1069793"/>
          </a:xfrm>
        </p:spPr>
        <p:txBody>
          <a:bodyPr>
            <a:normAutofit/>
          </a:bodyPr>
          <a:lstStyle/>
          <a:p>
            <a:pPr lvl="0"/>
            <a:r>
              <a:rPr lang="en-GB" sz="3200" dirty="0"/>
              <a:t>Other options</a:t>
            </a:r>
          </a:p>
        </p:txBody>
      </p:sp>
      <p:sp>
        <p:nvSpPr>
          <p:cNvPr id="3" name="Content Placeholder 9">
            <a:extLst>
              <a:ext uri="{FF2B5EF4-FFF2-40B4-BE49-F238E27FC236}">
                <a16:creationId xmlns:a16="http://schemas.microsoft.com/office/drawing/2014/main" id="{5BB27198-4A19-4020-8146-EE7CDC6EA72A}"/>
              </a:ext>
            </a:extLst>
          </p:cNvPr>
          <p:cNvSpPr txBox="1">
            <a:spLocks noGrp="1"/>
          </p:cNvSpPr>
          <p:nvPr>
            <p:ph idx="1"/>
          </p:nvPr>
        </p:nvSpPr>
        <p:spPr>
          <a:xfrm>
            <a:off x="2600242" y="1283140"/>
            <a:ext cx="6332046" cy="2853138"/>
          </a:xfrm>
        </p:spPr>
        <p:txBody>
          <a:bodyPr/>
          <a:lstStyle/>
          <a:p>
            <a:pPr marL="0" indent="0" defTabSz="914400">
              <a:spcBef>
                <a:spcPts val="200"/>
              </a:spcBef>
              <a:buNone/>
            </a:pPr>
            <a:r>
              <a:rPr lang="en-US" sz="1500" b="1" dirty="0"/>
              <a:t>Extra </a:t>
            </a:r>
            <a:r>
              <a:rPr lang="en-US" sz="1500" dirty="0"/>
              <a:t>(25 Feb – 4 Jul)</a:t>
            </a:r>
          </a:p>
          <a:p>
            <a:pPr marL="400050" lvl="1" indent="-285750" defTabSz="914400">
              <a:spcBef>
                <a:spcPts val="200"/>
              </a:spcBef>
              <a:buFont typeface="Arial" pitchFamily="34"/>
              <a:buChar char="•"/>
            </a:pPr>
            <a:r>
              <a:rPr lang="en-US" sz="1500" dirty="0"/>
              <a:t>Used all five choices and had no offers. </a:t>
            </a:r>
          </a:p>
          <a:p>
            <a:pPr marL="400050" lvl="1" indent="-285750" defTabSz="914400">
              <a:spcBef>
                <a:spcPts val="200"/>
              </a:spcBef>
              <a:buFont typeface="Arial" pitchFamily="34"/>
              <a:buChar char="•"/>
            </a:pPr>
            <a:r>
              <a:rPr lang="en-US" sz="1500" dirty="0"/>
              <a:t>Add Extra choices for consideration one at a time in Track.</a:t>
            </a:r>
          </a:p>
          <a:p>
            <a:pPr marL="0" lvl="1" indent="-228600" defTabSz="914400">
              <a:spcBef>
                <a:spcPts val="200"/>
              </a:spcBef>
              <a:buFont typeface="Arial" pitchFamily="34"/>
              <a:buChar char="•"/>
            </a:pPr>
            <a:endParaRPr lang="en-US" sz="1500" dirty="0"/>
          </a:p>
          <a:p>
            <a:pPr marL="0" lvl="0" indent="0" defTabSz="914400">
              <a:spcBef>
                <a:spcPts val="200"/>
              </a:spcBef>
              <a:buNone/>
            </a:pPr>
            <a:r>
              <a:rPr lang="en-US" sz="1500" b="1" dirty="0"/>
              <a:t>Clearing</a:t>
            </a:r>
            <a:r>
              <a:rPr lang="en-US" sz="1500" dirty="0"/>
              <a:t> (5 Jul – 19 Oct)</a:t>
            </a:r>
            <a:endParaRPr lang="en-US" sz="1500" dirty="0">
              <a:cs typeface="Calibri Light"/>
            </a:endParaRPr>
          </a:p>
          <a:p>
            <a:pPr lvl="0" defTabSz="914400">
              <a:spcBef>
                <a:spcPts val="200"/>
              </a:spcBef>
              <a:buFont typeface="Arial" pitchFamily="34"/>
              <a:buChar char="•"/>
            </a:pPr>
            <a:r>
              <a:rPr lang="en-US" sz="1500" dirty="0"/>
              <a:t>Apply after 30 June, receive no offers, decline all offers, not met conditions. </a:t>
            </a:r>
          </a:p>
          <a:p>
            <a:pPr defTabSz="914400">
              <a:spcBef>
                <a:spcPts val="200"/>
              </a:spcBef>
              <a:buFont typeface="Arial" pitchFamily="34"/>
              <a:buChar char="•"/>
            </a:pPr>
            <a:r>
              <a:rPr lang="en-US" sz="1500" dirty="0"/>
              <a:t>Find vacancies from July, and add one choice in Track. </a:t>
            </a:r>
          </a:p>
          <a:p>
            <a:pPr marL="0" indent="-228600" defTabSz="914400">
              <a:spcBef>
                <a:spcPts val="200"/>
              </a:spcBef>
              <a:buFont typeface="Arial" pitchFamily="34"/>
              <a:buChar char="•"/>
            </a:pPr>
            <a:endParaRPr lang="en-US" sz="1500" dirty="0">
              <a:cs typeface="Calibri Light"/>
            </a:endParaRPr>
          </a:p>
          <a:p>
            <a:pPr lvl="0" defTabSz="914400">
              <a:spcBef>
                <a:spcPts val="200"/>
              </a:spcBef>
              <a:buFont typeface="Arial" pitchFamily="34"/>
              <a:buChar char="•"/>
            </a:pPr>
            <a:r>
              <a:rPr lang="en-US" sz="1500" b="1" dirty="0"/>
              <a:t>Adjustment </a:t>
            </a:r>
            <a:r>
              <a:rPr lang="en-US" sz="1500" dirty="0"/>
              <a:t>(up to five days in Aug) </a:t>
            </a:r>
          </a:p>
          <a:p>
            <a:pPr defTabSz="914400">
              <a:spcBef>
                <a:spcPts val="200"/>
              </a:spcBef>
              <a:buFont typeface="Arial" pitchFamily="34"/>
              <a:buChar char="•"/>
            </a:pPr>
            <a:r>
              <a:rPr lang="en-US" sz="1500" dirty="0"/>
              <a:t>Placed with firm choice, and did better than expected. </a:t>
            </a:r>
          </a:p>
          <a:p>
            <a:pPr lvl="0" defTabSz="914400">
              <a:spcBef>
                <a:spcPts val="200"/>
              </a:spcBef>
              <a:buFont typeface="Arial" pitchFamily="34"/>
              <a:buChar char="•"/>
            </a:pPr>
            <a:r>
              <a:rPr lang="en-US" sz="1500" dirty="0"/>
              <a:t>Register in Track, then find another university or college. The new university or college adjusts the record.</a:t>
            </a:r>
          </a:p>
          <a:p>
            <a:pPr lvl="0"/>
            <a:endParaRPr lang="en-GB" dirty="0"/>
          </a:p>
        </p:txBody>
      </p:sp>
      <p:sp>
        <p:nvSpPr>
          <p:cNvPr id="4" name="Date Placeholder 4">
            <a:extLst>
              <a:ext uri="{FF2B5EF4-FFF2-40B4-BE49-F238E27FC236}">
                <a16:creationId xmlns:a16="http://schemas.microsoft.com/office/drawing/2014/main" id="{BC5AE595-7577-417A-B941-D40E2606C11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877463-BC01-490A-9DB0-A243536D2A3E}"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7C667472-DD36-4B63-A0AB-D1134B27F5B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a:t>
            </a:r>
            <a:r>
              <a:rPr lang="en-US" sz="900" b="0" i="0" u="none" strike="noStrike" kern="1200" cap="none" spc="0" baseline="0" dirty="0">
                <a:solidFill>
                  <a:srgbClr val="FFFFFF"/>
                </a:solidFill>
                <a:uFillTx/>
                <a:latin typeface="Calibri"/>
              </a:rPr>
              <a:t>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5A162691-FA4A-4AA9-B819-8ECAF848BB5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9D7C987A-121D-4707-8420-B3571F86C8AC}" type="slidenum">
              <a:rPr sz="900" smtClean="0">
                <a:solidFill>
                  <a:srgbClr val="FFFFFF"/>
                </a:solidFill>
                <a:latin typeface="Calibri"/>
              </a:rPr>
              <a:t>20</a:t>
            </a:fld>
            <a:endParaRPr lang="en-US" sz="900" dirty="0">
              <a:solidFill>
                <a:srgbClr val="FFFFFF"/>
              </a:solidFill>
              <a:latin typeface="Calibri"/>
            </a:endParaRPr>
          </a:p>
        </p:txBody>
      </p:sp>
      <p:pic>
        <p:nvPicPr>
          <p:cNvPr id="7" name="Graphic 11" descr="Checkmark">
            <a:extLst>
              <a:ext uri="{FF2B5EF4-FFF2-40B4-BE49-F238E27FC236}">
                <a16:creationId xmlns:a16="http://schemas.microsoft.com/office/drawing/2014/main" id="{1072EEE8-BF8A-4FD6-BDC4-4C68D9841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155" y="1543799"/>
            <a:ext cx="2196087" cy="2196087"/>
          </a:xfrm>
          <a:prstGeom prst="rect">
            <a:avLst/>
          </a:prstGeom>
          <a:noFill/>
          <a:ln cap="flat">
            <a:noFill/>
          </a:ln>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p:txBody>
          <a:bodyPr/>
          <a:lstStyle/>
          <a:p>
            <a:r>
              <a:rPr lang="en-GB" dirty="0"/>
              <a:t>What should your child be doing now?</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idx="2"/>
          </p:nvPr>
        </p:nvSpPr>
        <p:spPr>
          <a:xfrm>
            <a:off x="287341" y="1729186"/>
            <a:ext cx="3832177" cy="2858688"/>
          </a:xfrm>
        </p:spPr>
        <p:txBody>
          <a:bodyPr>
            <a:normAutofit/>
          </a:bodyPr>
          <a:lstStyle/>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research</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extracurricular activities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work experience</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go beyond the syllabus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focus on this year’s studies</a:t>
            </a:r>
          </a:p>
          <a:p>
            <a:endParaRPr lang="en-GB" sz="1400"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b="0" i="0" u="none" strike="noStrike" kern="1200" cap="none" spc="0" baseline="0" dirty="0">
              <a:uFillTx/>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uFillTx/>
                <a:latin typeface="Calibri"/>
              </a:rPr>
              <a:t>|   </a:t>
            </a:r>
            <a:fld id="{A2F8606F-E88B-417C-9A1B-095B832E158D}" type="slidenum">
              <a:rPr sz="900" smtClean="0">
                <a:solidFill>
                  <a:srgbClr val="000000"/>
                </a:solidFill>
                <a:latin typeface="Calibri"/>
              </a:rPr>
              <a:t>21</a:t>
            </a:fld>
            <a:endParaRPr lang="en-US" sz="900" dirty="0">
              <a:solidFill>
                <a:srgbClr val="000000"/>
              </a:solidFill>
              <a:latin typeface="Calibri"/>
            </a:endParaRPr>
          </a:p>
        </p:txBody>
      </p:sp>
    </p:spTree>
    <p:custDataLst>
      <p:tags r:id="rId1"/>
    </p:custDataLst>
    <p:extLst>
      <p:ext uri="{BB962C8B-B14F-4D97-AF65-F5344CB8AC3E}">
        <p14:creationId xmlns:p14="http://schemas.microsoft.com/office/powerpoint/2010/main" val="2939224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F6607-6BFD-4C76-AA05-F9C080A83B23}"/>
              </a:ext>
            </a:extLst>
          </p:cNvPr>
          <p:cNvSpPr>
            <a:spLocks noGrp="1"/>
          </p:cNvSpPr>
          <p:nvPr>
            <p:ph type="title"/>
          </p:nvPr>
        </p:nvSpPr>
        <p:spPr>
          <a:xfrm>
            <a:off x="357143" y="0"/>
            <a:ext cx="8228008" cy="1069793"/>
          </a:xfrm>
        </p:spPr>
        <p:txBody>
          <a:bodyPr>
            <a:normAutofit/>
          </a:bodyPr>
          <a:lstStyle/>
          <a:p>
            <a:r>
              <a:rPr lang="en-GB" sz="3200" dirty="0"/>
              <a:t>How can you support them?</a:t>
            </a:r>
          </a:p>
        </p:txBody>
      </p:sp>
      <p:graphicFrame>
        <p:nvGraphicFramePr>
          <p:cNvPr id="11" name="TextBox 5">
            <a:extLst>
              <a:ext uri="{FF2B5EF4-FFF2-40B4-BE49-F238E27FC236}">
                <a16:creationId xmlns:a16="http://schemas.microsoft.com/office/drawing/2014/main" id="{759EF7A8-B2D1-42A8-938E-E9F694379A33}"/>
              </a:ext>
            </a:extLst>
          </p:cNvPr>
          <p:cNvGraphicFramePr/>
          <p:nvPr>
            <p:extLst>
              <p:ext uri="{D42A27DB-BD31-4B8C-83A1-F6EECF244321}">
                <p14:modId xmlns:p14="http://schemas.microsoft.com/office/powerpoint/2010/main" val="4261456424"/>
              </p:ext>
            </p:extLst>
          </p:nvPr>
        </p:nvGraphicFramePr>
        <p:xfrm>
          <a:off x="286755" y="1221155"/>
          <a:ext cx="8570489" cy="3106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5">
            <a:extLst>
              <a:ext uri="{FF2B5EF4-FFF2-40B4-BE49-F238E27FC236}">
                <a16:creationId xmlns:a16="http://schemas.microsoft.com/office/drawing/2014/main" id="{8A312214-3825-4F74-AA50-3EE34573ACF0}"/>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3" name="Date Placeholder 4">
            <a:extLst>
              <a:ext uri="{FF2B5EF4-FFF2-40B4-BE49-F238E27FC236}">
                <a16:creationId xmlns:a16="http://schemas.microsoft.com/office/drawing/2014/main" id="{26236BCA-0746-47AD-8A49-2D3E240D542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BF5CDF5E-E7FA-4674-ACA0-8FD6DF736B8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kern="0" smtClean="0">
                <a:solidFill>
                  <a:srgbClr val="FFFFFF"/>
                </a:solidFill>
                <a:latin typeface="Calibri"/>
              </a:rPr>
              <a:t>22</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768527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20">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p:txBody>
          <a:bodyPr/>
          <a:lstStyle/>
          <a:p>
            <a:pPr lvl="0"/>
            <a:r>
              <a:rPr lang="en-GB"/>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51580" y="4799008"/>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b="0" i="0" u="none" strike="noStrike" kern="1200" cap="none" spc="0" baseline="0" dirty="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1237EE5D-EE84-4567-95F0-0AFA7A4C45D6}" type="slidenum">
              <a:rPr sz="900" smtClean="0">
                <a:solidFill>
                  <a:srgbClr val="1F2834"/>
                </a:solidFill>
                <a:latin typeface="Calibri"/>
              </a:rPr>
              <a:t>23</a:t>
            </a:fld>
            <a:endParaRPr lang="en-US" sz="900" dirty="0">
              <a:solidFill>
                <a:srgbClr val="1F2834"/>
              </a:solidFill>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287341" y="103758"/>
            <a:ext cx="8228008" cy="1069793"/>
          </a:xfrm>
        </p:spPr>
        <p:txBody>
          <a:bodyPr>
            <a:normAutofit/>
          </a:bodyPr>
          <a:lstStyle/>
          <a:p>
            <a:pPr lvl="0"/>
            <a:r>
              <a:rPr lang="en-GB" sz="3200" dirty="0"/>
              <a:t>What is UCAS?</a:t>
            </a:r>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7BAABDD8-FF6B-4F18-BB86-226492653E5F}" type="slidenum">
              <a:rPr sz="900" kern="0" smtClean="0">
                <a:solidFill>
                  <a:srgbClr val="FFFFFF"/>
                </a:solidFill>
                <a:latin typeface="Calibri"/>
              </a:rPr>
              <a:t>3</a:t>
            </a:fld>
            <a:endParaRPr lang="en-US" sz="900" kern="0" dirty="0">
              <a:solidFill>
                <a:srgbClr val="FFFFFF"/>
              </a:solidFill>
              <a:latin typeface="Calibri"/>
            </a:endParaRPr>
          </a:p>
        </p:txBody>
      </p:sp>
      <p:sp>
        <p:nvSpPr>
          <p:cNvPr id="9" name="Content Placeholder 8">
            <a:extLst>
              <a:ext uri="{FF2B5EF4-FFF2-40B4-BE49-F238E27FC236}">
                <a16:creationId xmlns:a16="http://schemas.microsoft.com/office/drawing/2014/main" id="{F607102A-D89F-436C-B1F9-4522640E2BA0}"/>
              </a:ext>
            </a:extLst>
          </p:cNvPr>
          <p:cNvSpPr>
            <a:spLocks noGrp="1"/>
          </p:cNvSpPr>
          <p:nvPr>
            <p:ph idx="1"/>
          </p:nvPr>
        </p:nvSpPr>
        <p:spPr>
          <a:xfrm>
            <a:off x="343675" y="1430188"/>
            <a:ext cx="8228008" cy="2853138"/>
          </a:xfrm>
        </p:spPr>
        <p:txBody>
          <a:bodyPr/>
          <a:lstStyle/>
          <a:p>
            <a:pPr marL="0" indent="0">
              <a:buClr>
                <a:schemeClr val="bg1"/>
              </a:buClr>
              <a:buNone/>
              <a:defRPr/>
            </a:pPr>
            <a:r>
              <a:rPr lang="en-GB" sz="3200" b="1" dirty="0">
                <a:latin typeface="Calibri"/>
              </a:rPr>
              <a:t>350+</a:t>
            </a:r>
            <a:r>
              <a:rPr lang="en-GB" sz="1600" dirty="0">
                <a:solidFill>
                  <a:schemeClr val="tx1"/>
                </a:solidFill>
                <a:latin typeface="+mj-lt"/>
                <a:cs typeface="Calibri"/>
              </a:rPr>
              <a:t> universities and colleges:</a:t>
            </a:r>
          </a:p>
          <a:p>
            <a:pPr lvl="1">
              <a:buClr>
                <a:schemeClr val="bg1"/>
              </a:buClr>
              <a:buFont typeface="Arial" panose="020B0604020202020204" pitchFamily="34" charset="0"/>
              <a:buChar char="•"/>
              <a:defRPr/>
            </a:pPr>
            <a:r>
              <a:rPr lang="en-GB" sz="1400" b="1" dirty="0">
                <a:solidFill>
                  <a:schemeClr val="tx1"/>
                </a:solidFill>
                <a:latin typeface="+mj-lt"/>
                <a:cs typeface="Calibri"/>
              </a:rPr>
              <a:t>4</a:t>
            </a:r>
            <a:r>
              <a:rPr lang="en-GB" sz="1400" dirty="0">
                <a:solidFill>
                  <a:schemeClr val="tx1"/>
                </a:solidFill>
                <a:latin typeface="+mj-lt"/>
                <a:cs typeface="Calibri"/>
              </a:rPr>
              <a:t> in </a:t>
            </a:r>
            <a:r>
              <a:rPr lang="en-GB" sz="1400" b="1" dirty="0">
                <a:solidFill>
                  <a:schemeClr val="tx1"/>
                </a:solidFill>
                <a:latin typeface="+mj-lt"/>
                <a:cs typeface="Calibri"/>
              </a:rPr>
              <a:t>Northern Ireland</a:t>
            </a:r>
          </a:p>
          <a:p>
            <a:pPr lvl="1">
              <a:buClr>
                <a:schemeClr val="bg1"/>
              </a:buClr>
              <a:buFont typeface="Arial" panose="020B0604020202020204" pitchFamily="34" charset="0"/>
              <a:buChar char="•"/>
              <a:defRPr/>
            </a:pPr>
            <a:r>
              <a:rPr lang="en-GB" sz="1400" b="1" dirty="0">
                <a:solidFill>
                  <a:schemeClr val="tx1"/>
                </a:solidFill>
                <a:latin typeface="+mj-lt"/>
              </a:rPr>
              <a:t>15</a:t>
            </a:r>
            <a:r>
              <a:rPr lang="en-GB" sz="1400" dirty="0">
                <a:solidFill>
                  <a:schemeClr val="tx1"/>
                </a:solidFill>
                <a:latin typeface="+mj-lt"/>
              </a:rPr>
              <a:t> in </a:t>
            </a:r>
            <a:r>
              <a:rPr lang="en-GB" sz="1400" b="1" dirty="0">
                <a:solidFill>
                  <a:schemeClr val="tx1"/>
                </a:solidFill>
                <a:latin typeface="+mj-lt"/>
              </a:rPr>
              <a:t>Wales</a:t>
            </a:r>
          </a:p>
          <a:p>
            <a:pPr lvl="1">
              <a:buClr>
                <a:schemeClr val="bg1"/>
              </a:buClr>
              <a:buFont typeface="Arial" panose="020B0604020202020204" pitchFamily="34" charset="0"/>
              <a:buChar char="•"/>
              <a:defRPr/>
            </a:pPr>
            <a:r>
              <a:rPr lang="en-GB" sz="1400" b="1" dirty="0">
                <a:solidFill>
                  <a:schemeClr val="tx1"/>
                </a:solidFill>
                <a:latin typeface="+mj-lt"/>
              </a:rPr>
              <a:t>19</a:t>
            </a:r>
            <a:r>
              <a:rPr lang="en-GB" sz="1400" dirty="0">
                <a:solidFill>
                  <a:schemeClr val="tx1"/>
                </a:solidFill>
                <a:latin typeface="+mj-lt"/>
              </a:rPr>
              <a:t> in </a:t>
            </a:r>
            <a:r>
              <a:rPr lang="en-GB" sz="1400" b="1" dirty="0">
                <a:solidFill>
                  <a:schemeClr val="tx1"/>
                </a:solidFill>
                <a:latin typeface="+mj-lt"/>
              </a:rPr>
              <a:t>Scotland</a:t>
            </a:r>
          </a:p>
          <a:p>
            <a:pPr lvl="1">
              <a:buClr>
                <a:schemeClr val="bg1"/>
              </a:buClr>
              <a:buFont typeface="Arial" panose="020B0604020202020204" pitchFamily="34" charset="0"/>
              <a:buChar char="•"/>
              <a:defRPr/>
            </a:pPr>
            <a:r>
              <a:rPr lang="en-GB" sz="1400" b="1" dirty="0">
                <a:solidFill>
                  <a:schemeClr val="tx1"/>
                </a:solidFill>
                <a:latin typeface="+mj-lt"/>
              </a:rPr>
              <a:t>324</a:t>
            </a:r>
            <a:r>
              <a:rPr lang="en-GB" sz="1400" dirty="0">
                <a:solidFill>
                  <a:schemeClr val="tx1"/>
                </a:solidFill>
                <a:latin typeface="+mj-lt"/>
              </a:rPr>
              <a:t> in </a:t>
            </a:r>
            <a:r>
              <a:rPr lang="en-GB" sz="1400" b="1" dirty="0">
                <a:solidFill>
                  <a:schemeClr val="tx1"/>
                </a:solidFill>
                <a:latin typeface="+mj-lt"/>
              </a:rPr>
              <a:t>England</a:t>
            </a:r>
          </a:p>
        </p:txBody>
      </p:sp>
      <p:pic>
        <p:nvPicPr>
          <p:cNvPr id="11" name="Picture 10">
            <a:extLst>
              <a:ext uri="{FF2B5EF4-FFF2-40B4-BE49-F238E27FC236}">
                <a16:creationId xmlns:a16="http://schemas.microsoft.com/office/drawing/2014/main" id="{7E00D3D9-43E4-4C15-9A5A-9CCFBC267B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623" y="231081"/>
            <a:ext cx="2745262" cy="4052245"/>
          </a:xfrm>
          <a:prstGeom prst="rect">
            <a:avLst/>
          </a:prstGeom>
        </p:spPr>
      </p:pic>
      <p:sp>
        <p:nvSpPr>
          <p:cNvPr id="13" name="Rectangle 12">
            <a:extLst>
              <a:ext uri="{FF2B5EF4-FFF2-40B4-BE49-F238E27FC236}">
                <a16:creationId xmlns:a16="http://schemas.microsoft.com/office/drawing/2014/main" id="{B89B04B5-AFA5-496D-A36C-DB421E33194E}"/>
              </a:ext>
            </a:extLst>
          </p:cNvPr>
          <p:cNvSpPr>
            <a:spLocks noChangeArrowheads="1"/>
          </p:cNvSpPr>
          <p:nvPr/>
        </p:nvSpPr>
        <p:spPr bwMode="auto">
          <a:xfrm>
            <a:off x="343675" y="3176304"/>
            <a:ext cx="4031447"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chemeClr val="bg1"/>
              </a:buClr>
              <a:buNone/>
              <a:defRPr/>
            </a:pPr>
            <a:r>
              <a:rPr lang="en-GB" sz="3200" b="1" dirty="0">
                <a:solidFill>
                  <a:srgbClr val="1F2834"/>
                </a:solidFill>
                <a:latin typeface="Calibri"/>
              </a:rPr>
              <a:t>35,000+</a:t>
            </a:r>
            <a:r>
              <a:rPr lang="en-GB" sz="3800" b="1" dirty="0">
                <a:latin typeface="+mj-lt"/>
              </a:rPr>
              <a:t> </a:t>
            </a:r>
            <a:r>
              <a:rPr lang="en-GB" sz="1600" dirty="0">
                <a:latin typeface="+mj-lt"/>
              </a:rPr>
              <a:t>courses available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87341" y="206188"/>
            <a:ext cx="8228008" cy="1069793"/>
          </a:xfrm>
        </p:spPr>
        <p:txBody>
          <a:bodyPr>
            <a:normAutofit/>
          </a:bodyPr>
          <a:lstStyle/>
          <a:p>
            <a:pPr lvl="0"/>
            <a:r>
              <a:rPr lang="en-GB" sz="3200" dirty="0">
                <a:solidFill>
                  <a:srgbClr val="1E2834"/>
                </a:solidFill>
              </a:rPr>
              <a:t>Choices available</a:t>
            </a:r>
            <a:endParaRPr lang="en-GB" sz="3200" dirty="0"/>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85DAA1C7-7D03-4C8A-92A3-83C066AE1820}" type="slidenum">
              <a:rPr sz="900" kern="0" smtClean="0">
                <a:solidFill>
                  <a:srgbClr val="FFFFFF"/>
                </a:solidFill>
                <a:latin typeface="Calibri"/>
              </a:rPr>
              <a:t>4</a:t>
            </a:fld>
            <a:endParaRPr lang="en-US" sz="900" kern="0" dirty="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extLst>
              <p:ext uri="{D42A27DB-BD31-4B8C-83A1-F6EECF244321}">
                <p14:modId xmlns:p14="http://schemas.microsoft.com/office/powerpoint/2010/main" val="709261723"/>
              </p:ext>
            </p:extLst>
          </p:nvPr>
        </p:nvGraphicFramePr>
        <p:xfrm>
          <a:off x="131511" y="1069793"/>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650258"/>
            <a:ext cx="7796893"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defTabSz="914400">
              <a:lnSpc>
                <a:spcPct val="150000"/>
              </a:lnSpc>
              <a:buClr>
                <a:schemeClr val="tx2"/>
              </a:buClr>
            </a:pPr>
            <a:r>
              <a:rPr lang="en-GB" altLang="en-US" sz="1600" dirty="0">
                <a:latin typeface="+mj-lt"/>
              </a:rPr>
              <a:t>Understand the options available: ucas.com</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06">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63600"/>
            <a:ext cx="8228008" cy="1069793"/>
          </a:xfrm>
        </p:spPr>
        <p:txBody>
          <a:bodyPr>
            <a:normAutofit/>
          </a:bodyPr>
          <a:lstStyle/>
          <a:p>
            <a:pPr lvl="0"/>
            <a:r>
              <a:rPr lang="en-US" sz="3200" dirty="0"/>
              <a:t>Apprenticeship advice</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287341" y="1405807"/>
            <a:ext cx="5404973" cy="2853138"/>
          </a:xfrm>
        </p:spPr>
        <p:txBody>
          <a:bodyPr>
            <a:normAutofit lnSpcReduction="10000"/>
          </a:bodyPr>
          <a:lstStyle/>
          <a:p>
            <a:pPr marL="0" indent="0">
              <a:lnSpc>
                <a:spcPct val="90000"/>
              </a:lnSpc>
              <a:spcBef>
                <a:spcPts val="750"/>
              </a:spcBef>
              <a:buNone/>
              <a:defRPr/>
            </a:pPr>
            <a:r>
              <a:rPr lang="en-US" sz="1600" dirty="0">
                <a:latin typeface="+mj-lt"/>
                <a:cs typeface="Calibri"/>
              </a:rPr>
              <a:t>UCAS has </a:t>
            </a:r>
            <a:r>
              <a:rPr lang="en-US" sz="1600" dirty="0">
                <a:latin typeface="+mj-lt"/>
                <a:cs typeface="Calibri"/>
                <a:hlinkClick r:id="rId3"/>
              </a:rPr>
              <a:t>apprenticeship advice </a:t>
            </a:r>
            <a:r>
              <a:rPr lang="en-US" sz="1600" dirty="0">
                <a:latin typeface="+mj-lt"/>
                <a:cs typeface="Calibri"/>
              </a:rPr>
              <a:t>to help students make informed decisions about their post-16 and post-18 opportunities.</a:t>
            </a:r>
          </a:p>
          <a:p>
            <a:pPr marL="0" indent="0">
              <a:lnSpc>
                <a:spcPct val="90000"/>
              </a:lnSpc>
              <a:spcBef>
                <a:spcPts val="750"/>
              </a:spcBef>
              <a:buNone/>
              <a:defRPr/>
            </a:pPr>
            <a:endParaRPr lang="en-US" sz="1600" dirty="0">
              <a:latin typeface="+mj-lt"/>
            </a:endParaRPr>
          </a:p>
          <a:p>
            <a:pPr marL="0" indent="0">
              <a:lnSpc>
                <a:spcPct val="90000"/>
              </a:lnSpc>
              <a:spcBef>
                <a:spcPts val="750"/>
              </a:spcBef>
              <a:buNone/>
              <a:defRPr/>
            </a:pPr>
            <a:r>
              <a:rPr lang="en-US" sz="1600" dirty="0">
                <a:latin typeface="+mj-lt"/>
              </a:rPr>
              <a:t>Find out about:</a:t>
            </a:r>
          </a:p>
          <a:p>
            <a:pPr marL="647700" lvl="1" indent="-285750">
              <a:lnSpc>
                <a:spcPct val="90000"/>
              </a:lnSpc>
              <a:spcBef>
                <a:spcPts val="750"/>
              </a:spcBef>
              <a:buFont typeface="Arial" panose="020B0604020202020204" pitchFamily="34" charset="0"/>
              <a:buChar char="•"/>
              <a:defRPr/>
            </a:pPr>
            <a:r>
              <a:rPr lang="en-US" sz="1600" dirty="0">
                <a:latin typeface="+mj-lt"/>
              </a:rPr>
              <a:t>the different types of apprenticeships</a:t>
            </a:r>
            <a:endParaRPr lang="en-US" sz="1600" dirty="0">
              <a:latin typeface="+mj-lt"/>
              <a:cs typeface="Calibri" charset="0"/>
            </a:endParaRPr>
          </a:p>
          <a:p>
            <a:pPr marL="647700" lvl="1" indent="-285750">
              <a:lnSpc>
                <a:spcPct val="90000"/>
              </a:lnSpc>
              <a:spcBef>
                <a:spcPts val="750"/>
              </a:spcBef>
              <a:buFont typeface="Arial" panose="020B0604020202020204" pitchFamily="34" charset="0"/>
              <a:buChar char="•"/>
              <a:defRPr/>
            </a:pPr>
            <a:r>
              <a:rPr lang="en-US" sz="1600" dirty="0">
                <a:latin typeface="+mj-lt"/>
              </a:rPr>
              <a:t>how to find and apply for apprenticeships</a:t>
            </a:r>
            <a:endParaRPr lang="en-US" sz="1600" dirty="0">
              <a:latin typeface="+mj-lt"/>
              <a:cs typeface="Calibri" charset="0"/>
            </a:endParaRPr>
          </a:p>
          <a:p>
            <a:pPr marL="647700" lvl="1" indent="-285750">
              <a:lnSpc>
                <a:spcPct val="90000"/>
              </a:lnSpc>
              <a:spcBef>
                <a:spcPts val="750"/>
              </a:spcBef>
              <a:buFont typeface="Arial" panose="020B0604020202020204" pitchFamily="34" charset="0"/>
              <a:buChar char="•"/>
              <a:defRPr/>
            </a:pPr>
            <a:r>
              <a:rPr lang="en-US" sz="1600" dirty="0">
                <a:latin typeface="+mj-lt"/>
              </a:rPr>
              <a:t>preparing for the application and interview process</a:t>
            </a:r>
            <a:endParaRPr lang="en-US" sz="1600" dirty="0">
              <a:latin typeface="+mj-lt"/>
              <a:cs typeface="Calibri" charset="0"/>
            </a:endParaRPr>
          </a:p>
          <a:p>
            <a:pPr marL="647700" lvl="1" indent="-285750">
              <a:lnSpc>
                <a:spcPct val="90000"/>
              </a:lnSpc>
              <a:spcBef>
                <a:spcPts val="750"/>
              </a:spcBef>
              <a:buFont typeface="Arial" panose="020B0604020202020204" pitchFamily="34" charset="0"/>
              <a:buChar char="•"/>
              <a:defRPr/>
            </a:pPr>
            <a:endParaRPr lang="en-US" sz="1600" dirty="0">
              <a:latin typeface="+mj-lt"/>
              <a:cs typeface="Calibri" charset="0"/>
            </a:endParaRPr>
          </a:p>
          <a:p>
            <a:pPr marL="0" indent="0">
              <a:lnSpc>
                <a:spcPct val="90000"/>
              </a:lnSpc>
              <a:spcBef>
                <a:spcPts val="750"/>
              </a:spcBef>
              <a:buNone/>
              <a:defRPr/>
            </a:pPr>
            <a:r>
              <a:rPr lang="en-US" sz="1600" dirty="0">
                <a:latin typeface="+mj-lt"/>
              </a:rPr>
              <a:t>Go to </a:t>
            </a:r>
            <a:r>
              <a:rPr lang="en-GB" sz="1600" dirty="0">
                <a:latin typeface="+mj-lt"/>
                <a:hlinkClick r:id="rId4">
                  <a:extLst>
                    <a:ext uri="{A12FA001-AC4F-418D-AE19-62706E023703}">
                      <ahyp:hlinkClr xmlns:ahyp="http://schemas.microsoft.com/office/drawing/2018/hyperlinkcolor" val="tx"/>
                    </a:ext>
                  </a:extLst>
                </a:hlinkClick>
              </a:rPr>
              <a:t>ucas.com/understanding-apprenticeships</a:t>
            </a:r>
            <a:r>
              <a:rPr lang="en-GB" sz="1600" dirty="0">
                <a:latin typeface="+mj-lt"/>
              </a:rPr>
              <a:t>.</a:t>
            </a:r>
            <a:endParaRPr lang="en-US" sz="1600" dirty="0">
              <a:latin typeface="+mj-lt"/>
            </a:endParaRPr>
          </a:p>
          <a:p>
            <a:pPr lvl="0">
              <a:buFont typeface="Arial" panose="020B0604020202020204" pitchFamily="34" charset="0"/>
              <a:buChar char="•"/>
            </a:pPr>
            <a:endParaRPr lang="en-GB" sz="1200" dirty="0">
              <a:latin typeface="+mj-lt"/>
            </a:endParaRPr>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b="0" i="0" u="none" strike="noStrike" kern="1200" cap="none" spc="0" baseline="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smtClean="0">
                <a:solidFill>
                  <a:srgbClr val="FFFFFF"/>
                </a:solidFill>
                <a:latin typeface="Calibri"/>
              </a:rPr>
              <a:t>5</a:t>
            </a:fld>
            <a:endParaRPr lang="en-US" sz="900" dirty="0">
              <a:solidFill>
                <a:srgbClr val="FFFFFF"/>
              </a:solidFill>
              <a:latin typeface="Calibri"/>
            </a:endParaRPr>
          </a:p>
        </p:txBody>
      </p:sp>
      <p:sp>
        <p:nvSpPr>
          <p:cNvPr id="11" name="Oval 10">
            <a:extLst>
              <a:ext uri="{FF2B5EF4-FFF2-40B4-BE49-F238E27FC236}">
                <a16:creationId xmlns:a16="http://schemas.microsoft.com/office/drawing/2014/main" id="{666CE855-95F8-4408-8F28-3F6B47621A5A}"/>
              </a:ext>
            </a:extLst>
          </p:cNvPr>
          <p:cNvSpPr/>
          <p:nvPr/>
        </p:nvSpPr>
        <p:spPr>
          <a:xfrm>
            <a:off x="5982587" y="1165325"/>
            <a:ext cx="2607980" cy="2535220"/>
          </a:xfrm>
          <a:prstGeom prst="ellipse">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GB" sz="5000" b="1" dirty="0">
                <a:solidFill>
                  <a:schemeClr val="tx1"/>
                </a:solidFill>
              </a:rPr>
              <a:t>25%</a:t>
            </a:r>
            <a:endParaRPr lang="en-GB" sz="5000" dirty="0">
              <a:solidFill>
                <a:schemeClr val="tx1"/>
              </a:solidFill>
            </a:endParaRPr>
          </a:p>
          <a:p>
            <a:pPr lvl="0" algn="ctr" defTabSz="685783">
              <a:defRPr/>
            </a:pPr>
            <a:r>
              <a:rPr lang="en-GB" sz="1400" dirty="0">
                <a:solidFill>
                  <a:schemeClr val="tx1"/>
                </a:solidFill>
              </a:rPr>
              <a:t>of applicants declining all offers in 2018 told UCAS they had chosen an </a:t>
            </a:r>
            <a:r>
              <a:rPr lang="en-GB" sz="1400" b="1" dirty="0">
                <a:solidFill>
                  <a:schemeClr val="tx1"/>
                </a:solidFill>
              </a:rPr>
              <a:t>apprenticeship </a:t>
            </a:r>
            <a:r>
              <a:rPr lang="en-GB" sz="1400" dirty="0">
                <a:solidFill>
                  <a:schemeClr val="tx1"/>
                </a:solidFill>
              </a:rPr>
              <a:t>instead. </a:t>
            </a:r>
            <a:endParaRPr lang="en-GB" sz="1400" b="1" dirty="0">
              <a:solidFill>
                <a:schemeClr val="tx1"/>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AE5D-745C-4619-B0B4-270B12F91B59}"/>
              </a:ext>
            </a:extLst>
          </p:cNvPr>
          <p:cNvSpPr>
            <a:spLocks noGrp="1"/>
          </p:cNvSpPr>
          <p:nvPr>
            <p:ph type="title"/>
          </p:nvPr>
        </p:nvSpPr>
        <p:spPr>
          <a:xfrm>
            <a:off x="287341" y="0"/>
            <a:ext cx="8228008" cy="1069793"/>
          </a:xfrm>
        </p:spPr>
        <p:txBody>
          <a:bodyPr>
            <a:normAutofit/>
          </a:bodyPr>
          <a:lstStyle/>
          <a:p>
            <a:r>
              <a:rPr lang="en-GB" sz="3200" dirty="0"/>
              <a:t>Why higher education?</a:t>
            </a:r>
          </a:p>
        </p:txBody>
      </p:sp>
      <p:sp>
        <p:nvSpPr>
          <p:cNvPr id="3" name="Content Placeholder 2">
            <a:extLst>
              <a:ext uri="{FF2B5EF4-FFF2-40B4-BE49-F238E27FC236}">
                <a16:creationId xmlns:a16="http://schemas.microsoft.com/office/drawing/2014/main" id="{29A9A0D9-5470-4013-856E-B0E08F7FB0EE}"/>
              </a:ext>
            </a:extLst>
          </p:cNvPr>
          <p:cNvSpPr>
            <a:spLocks noGrp="1"/>
          </p:cNvSpPr>
          <p:nvPr>
            <p:ph idx="1"/>
          </p:nvPr>
        </p:nvSpPr>
        <p:spPr>
          <a:xfrm>
            <a:off x="287341" y="1069793"/>
            <a:ext cx="8228008" cy="3378747"/>
          </a:xfrm>
        </p:spPr>
        <p:txBody>
          <a:bodyPr>
            <a:normAutofit/>
          </a:bodyPr>
          <a:lstStyle/>
          <a:p>
            <a:pPr marL="0" indent="0" defTabSz="914400" eaLnBrk="1" hangingPunct="1">
              <a:lnSpc>
                <a:spcPct val="90000"/>
              </a:lnSpc>
              <a:spcAft>
                <a:spcPts val="600"/>
              </a:spcAft>
              <a:buClr>
                <a:srgbClr val="FF6451"/>
              </a:buClr>
              <a:buNone/>
              <a:defRPr/>
            </a:pPr>
            <a:r>
              <a:rPr lang="en-US" sz="1400" b="1" dirty="0">
                <a:latin typeface="+mj-lt"/>
                <a:ea typeface="+mn-ea"/>
              </a:rPr>
              <a:t>Opportunities while studying:</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Chance to study a subject they are passionate about.</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Achieve a qualification that could lead to their chosen career.</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Grow in confidence, make lifelong friends, and gain independence and important life skills that will widen their prospects.</a:t>
            </a:r>
          </a:p>
          <a:p>
            <a:pPr marL="228600" indent="-285750" defTabSz="914400" eaLnBrk="1" hangingPunct="1">
              <a:lnSpc>
                <a:spcPct val="90000"/>
              </a:lnSpc>
              <a:spcAft>
                <a:spcPts val="600"/>
              </a:spcAft>
              <a:buClr>
                <a:srgbClr val="FF6451"/>
              </a:buClr>
              <a:buFont typeface="Arial" panose="020B0604020202020204" pitchFamily="34" charset="0"/>
              <a:buChar char="•"/>
              <a:defRPr/>
            </a:pPr>
            <a:endParaRPr lang="en-US" sz="1400" dirty="0">
              <a:latin typeface="+mj-lt"/>
              <a:ea typeface="+mn-ea"/>
            </a:endParaRPr>
          </a:p>
          <a:p>
            <a:pPr marL="0" indent="0" defTabSz="914400" eaLnBrk="1" hangingPunct="1">
              <a:lnSpc>
                <a:spcPct val="90000"/>
              </a:lnSpc>
              <a:spcAft>
                <a:spcPts val="600"/>
              </a:spcAft>
              <a:buClr>
                <a:srgbClr val="FF6451"/>
              </a:buClr>
              <a:buNone/>
              <a:defRPr/>
            </a:pPr>
            <a:r>
              <a:rPr lang="en-US" sz="1400" b="1" dirty="0">
                <a:latin typeface="+mj-lt"/>
                <a:ea typeface="+mn-ea"/>
              </a:rPr>
              <a:t>With a degree, they’ll have:</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the opportunity to follow their career path</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better job prospects, as many employers target graduates</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higher earning potential</a:t>
            </a:r>
          </a:p>
          <a:p>
            <a:pPr>
              <a:buClr>
                <a:srgbClr val="FF6451"/>
              </a:buClr>
              <a:buFont typeface="Arial" panose="020B0604020202020204" pitchFamily="34" charset="0"/>
              <a:buChar char="•"/>
            </a:pPr>
            <a:endParaRPr lang="en-GB" sz="2000" dirty="0">
              <a:latin typeface="+mj-lt"/>
            </a:endParaRPr>
          </a:p>
        </p:txBody>
      </p:sp>
      <p:sp>
        <p:nvSpPr>
          <p:cNvPr id="5" name="Footer Placeholder 4">
            <a:extLst>
              <a:ext uri="{FF2B5EF4-FFF2-40B4-BE49-F238E27FC236}">
                <a16:creationId xmlns:a16="http://schemas.microsoft.com/office/drawing/2014/main" id="{72891204-7940-4034-A1FD-6B3269EA837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4" name="Date Placeholder 4">
            <a:extLst>
              <a:ext uri="{FF2B5EF4-FFF2-40B4-BE49-F238E27FC236}">
                <a16:creationId xmlns:a16="http://schemas.microsoft.com/office/drawing/2014/main" id="{6CC70FA0-C4F7-4983-9F94-DDADBDCB410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21 September 2021</a:t>
            </a:fld>
            <a:endParaRPr lang="en-US" sz="900" b="0" i="0" u="none" strike="noStrike" kern="1200" cap="none" spc="0" baseline="0" dirty="0">
              <a:solidFill>
                <a:srgbClr val="FFFFFF"/>
              </a:solidFill>
              <a:uFillTx/>
              <a:latin typeface="Calibri"/>
            </a:endParaRPr>
          </a:p>
        </p:txBody>
      </p:sp>
      <p:sp>
        <p:nvSpPr>
          <p:cNvPr id="8" name="Slide Number Placeholder 6">
            <a:extLst>
              <a:ext uri="{FF2B5EF4-FFF2-40B4-BE49-F238E27FC236}">
                <a16:creationId xmlns:a16="http://schemas.microsoft.com/office/drawing/2014/main" id="{AF5DBA2D-B053-4345-9FA9-0CC3ED5AB269}"/>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kern="0" dirty="0">
                <a:solidFill>
                  <a:srgbClr val="FFFFFF"/>
                </a:solidFill>
                <a:latin typeface="Calibri"/>
              </a:rPr>
              <a:t>|   </a:t>
            </a:r>
            <a:fld id="{A2F8606F-E88B-417C-9A1B-095B832E158D}" type="slidenum">
              <a:rPr sz="900" kern="0" smtClean="0">
                <a:solidFill>
                  <a:srgbClr val="FFFFFF"/>
                </a:solidFill>
                <a:latin typeface="Calibri"/>
              </a:rPr>
              <a:pPr defTabSz="457200">
                <a:defRPr sz="1800" b="0" i="0" u="none" strike="noStrike" kern="0" cap="none" spc="0" baseline="0">
                  <a:solidFill>
                    <a:srgbClr val="000000"/>
                  </a:solidFill>
                  <a:uFillTx/>
                </a:defRPr>
              </a:pPr>
              <a:t>6</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652753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D57A14B-61D5-4575-93E5-9D2844A651B3}"/>
              </a:ext>
            </a:extLst>
          </p:cNvPr>
          <p:cNvSpPr txBox="1">
            <a:spLocks noGrp="1"/>
          </p:cNvSpPr>
          <p:nvPr>
            <p:ph type="title"/>
          </p:nvPr>
        </p:nvSpPr>
        <p:spPr>
          <a:xfrm>
            <a:off x="178152" y="0"/>
            <a:ext cx="8228008" cy="1069793"/>
          </a:xfrm>
        </p:spPr>
        <p:txBody>
          <a:bodyPr/>
          <a:lstStyle/>
          <a:p>
            <a:pPr lvl="0"/>
            <a:r>
              <a:rPr lang="en-US"/>
              <a:t>Choosing the right course for you</a:t>
            </a:r>
            <a:endParaRPr lang="en-GB"/>
          </a:p>
        </p:txBody>
      </p:sp>
      <p:sp>
        <p:nvSpPr>
          <p:cNvPr id="3" name="Content Placeholder 7">
            <a:extLst>
              <a:ext uri="{FF2B5EF4-FFF2-40B4-BE49-F238E27FC236}">
                <a16:creationId xmlns:a16="http://schemas.microsoft.com/office/drawing/2014/main" id="{08DEB03F-0AF1-46F9-BEF4-13A2700CFB31}"/>
              </a:ext>
            </a:extLst>
          </p:cNvPr>
          <p:cNvSpPr txBox="1">
            <a:spLocks noGrp="1"/>
          </p:cNvSpPr>
          <p:nvPr>
            <p:ph idx="1"/>
          </p:nvPr>
        </p:nvSpPr>
        <p:spPr>
          <a:xfrm>
            <a:off x="287341" y="1260975"/>
            <a:ext cx="8228008" cy="2853138"/>
          </a:xfrm>
        </p:spPr>
        <p:txBody>
          <a:bodyPr/>
          <a:lstStyle/>
          <a:p>
            <a:pPr lvl="0">
              <a:lnSpc>
                <a:spcPct val="70000"/>
              </a:lnSpc>
              <a:spcAft>
                <a:spcPts val="1200"/>
              </a:spcAft>
              <a:buClr>
                <a:srgbClr val="FB705B"/>
              </a:buClr>
              <a:buFont typeface="Arial" pitchFamily="34"/>
              <a:buChar char="•"/>
            </a:pPr>
            <a:r>
              <a:rPr lang="en-US" sz="1300"/>
              <a:t>What does the course cover? </a:t>
            </a:r>
          </a:p>
          <a:p>
            <a:pPr lvl="0">
              <a:lnSpc>
                <a:spcPct val="70000"/>
              </a:lnSpc>
              <a:spcAft>
                <a:spcPts val="1200"/>
              </a:spcAft>
              <a:buClr>
                <a:srgbClr val="FB705B"/>
              </a:buClr>
              <a:buFont typeface="Arial" pitchFamily="34"/>
              <a:buChar char="•"/>
            </a:pPr>
            <a:r>
              <a:rPr lang="en-GB" sz="1300"/>
              <a:t>Courses with the same title may be very different. </a:t>
            </a:r>
          </a:p>
          <a:p>
            <a:pPr lvl="0">
              <a:lnSpc>
                <a:spcPct val="70000"/>
              </a:lnSpc>
              <a:spcAft>
                <a:spcPts val="1200"/>
              </a:spcAft>
              <a:buClr>
                <a:srgbClr val="FB705B"/>
              </a:buClr>
              <a:buFont typeface="Arial" pitchFamily="34"/>
              <a:buChar char="•"/>
            </a:pPr>
            <a:r>
              <a:rPr lang="en-US" sz="1300"/>
              <a:t>Look carefully at the core course content, and the range of optional studies/modules available. </a:t>
            </a:r>
          </a:p>
          <a:p>
            <a:pPr lvl="0">
              <a:lnSpc>
                <a:spcPct val="70000"/>
              </a:lnSpc>
              <a:spcAft>
                <a:spcPts val="1200"/>
              </a:spcAft>
              <a:buClr>
                <a:srgbClr val="FB705B"/>
              </a:buClr>
              <a:buFont typeface="Arial" pitchFamily="34"/>
              <a:buChar char="•"/>
            </a:pPr>
            <a:r>
              <a:rPr lang="en-US" sz="1300"/>
              <a:t>Which modules are the most interesting and relevant to your career aspirations?</a:t>
            </a:r>
          </a:p>
          <a:p>
            <a:pPr lvl="0">
              <a:lnSpc>
                <a:spcPct val="70000"/>
              </a:lnSpc>
              <a:spcAft>
                <a:spcPts val="1200"/>
              </a:spcAft>
              <a:buClr>
                <a:srgbClr val="FB705B"/>
              </a:buClr>
              <a:buFont typeface="Arial" pitchFamily="34"/>
              <a:buChar char="•"/>
            </a:pPr>
            <a:r>
              <a:rPr lang="en-US" sz="1300"/>
              <a:t>See if the course or university/college offers any internship, placement, or study abroad opportunities.</a:t>
            </a:r>
          </a:p>
          <a:p>
            <a:pPr lvl="0">
              <a:lnSpc>
                <a:spcPct val="70000"/>
              </a:lnSpc>
              <a:spcAft>
                <a:spcPts val="1200"/>
              </a:spcAft>
              <a:buClr>
                <a:srgbClr val="FB705B"/>
              </a:buClr>
              <a:buFont typeface="Arial" pitchFamily="34"/>
              <a:buChar char="•"/>
            </a:pPr>
            <a:r>
              <a:rPr lang="en-US" sz="1300"/>
              <a:t>How is the course taught </a:t>
            </a:r>
            <a:r>
              <a:rPr lang="en-GB" sz="1300"/>
              <a:t>–</a:t>
            </a:r>
            <a:r>
              <a:rPr lang="en-US" sz="1300"/>
              <a:t> structured teaching, or more independent research? How many lectures are there, and how much group work will be done in seminars?</a:t>
            </a:r>
          </a:p>
          <a:p>
            <a:pPr lvl="0">
              <a:lnSpc>
                <a:spcPct val="70000"/>
              </a:lnSpc>
              <a:spcAft>
                <a:spcPts val="1200"/>
              </a:spcAft>
              <a:buClr>
                <a:srgbClr val="FB705B"/>
              </a:buClr>
              <a:buFont typeface="Arial" pitchFamily="34"/>
              <a:buChar char="•"/>
            </a:pPr>
            <a:r>
              <a:rPr lang="en-US" sz="1300"/>
              <a:t>How is the course assessed?</a:t>
            </a:r>
          </a:p>
        </p:txBody>
      </p:sp>
      <p:sp>
        <p:nvSpPr>
          <p:cNvPr id="4" name="Date Placeholder 3">
            <a:extLst>
              <a:ext uri="{FF2B5EF4-FFF2-40B4-BE49-F238E27FC236}">
                <a16:creationId xmlns:a16="http://schemas.microsoft.com/office/drawing/2014/main" id="{42EB7D60-94D0-453B-A9ED-E7452B305FD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A28622C8-A11B-47C4-B52A-53B98C8E7A95}"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 September 2021</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F6B5BCC-29D7-4F7F-B47D-2403AE50E3C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6" name="Slide Number Placeholder 5">
            <a:extLst>
              <a:ext uri="{FF2B5EF4-FFF2-40B4-BE49-F238E27FC236}">
                <a16:creationId xmlns:a16="http://schemas.microsoft.com/office/drawing/2014/main" id="{DA425275-3004-4ABF-AC73-3110338044D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B14A2904-CCC7-4158-A484-B144FE6209CD}" type="slidenum">
              <a:rPr sz="900" kern="0" smtClean="0">
                <a:solidFill>
                  <a:srgbClr val="FFFFFF"/>
                </a:solidFill>
                <a:latin typeface="Calibri"/>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a:t>
            </a:fld>
            <a:endParaRPr lang="en-US" sz="900" kern="0" dirty="0">
              <a:solidFill>
                <a:srgbClr val="FFFFFF"/>
              </a:solidFill>
              <a:latin typeface="Calibri"/>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8640-4F19-4280-8E3A-D0D5FAFC159D}"/>
              </a:ext>
            </a:extLst>
          </p:cNvPr>
          <p:cNvSpPr>
            <a:spLocks noGrp="1"/>
          </p:cNvSpPr>
          <p:nvPr>
            <p:ph type="title"/>
          </p:nvPr>
        </p:nvSpPr>
        <p:spPr/>
        <p:txBody>
          <a:bodyPr>
            <a:normAutofit fontScale="90000"/>
          </a:bodyPr>
          <a:lstStyle/>
          <a:p>
            <a:r>
              <a:rPr lang="en-GB" dirty="0"/>
              <a:t>Research resources</a:t>
            </a:r>
          </a:p>
        </p:txBody>
      </p:sp>
    </p:spTree>
    <p:custDataLst>
      <p:tags r:id="rId1"/>
    </p:custDataLst>
    <p:extLst>
      <p:ext uri="{BB962C8B-B14F-4D97-AF65-F5344CB8AC3E}">
        <p14:creationId xmlns:p14="http://schemas.microsoft.com/office/powerpoint/2010/main" val="1008561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p:txBody>
          <a:bodyPr/>
          <a:lstStyle/>
          <a:p>
            <a:pPr lvl="0"/>
            <a:r>
              <a:rPr lang="en-GB"/>
              <a:t>Before you apply…</a:t>
            </a:r>
          </a:p>
        </p:txBody>
      </p:sp>
      <p:sp>
        <p:nvSpPr>
          <p:cNvPr id="3" name="Content Placeholder 2">
            <a:extLst>
              <a:ext uri="{FF2B5EF4-FFF2-40B4-BE49-F238E27FC236}">
                <a16:creationId xmlns:a16="http://schemas.microsoft.com/office/drawing/2014/main" id="{C77B167E-A7B7-407C-8C09-99AD96B21F86}"/>
              </a:ext>
            </a:extLst>
          </p:cNvPr>
          <p:cNvSpPr txBox="1">
            <a:spLocks noGrp="1"/>
          </p:cNvSpPr>
          <p:nvPr>
            <p:ph type="body" idx="2"/>
          </p:nvPr>
        </p:nvSpPr>
        <p:spPr/>
        <p:txBody>
          <a:bodyPr/>
          <a:lstStyle/>
          <a:p>
            <a:pPr marL="114300" lvl="0" defTabSz="914400">
              <a:spcBef>
                <a:spcPts val="600"/>
              </a:spcBef>
              <a:spcAft>
                <a:spcPts val="600"/>
              </a:spcAft>
            </a:pPr>
            <a:r>
              <a:rPr lang="en-US" sz="1400"/>
              <a:t>Register in the UCAS Hub to explore your options, such as: </a:t>
            </a:r>
          </a:p>
          <a:p>
            <a:pPr marL="400050" lvl="0" indent="-285750" defTabSz="914400">
              <a:spcBef>
                <a:spcPts val="600"/>
              </a:spcBef>
              <a:spcAft>
                <a:spcPts val="600"/>
              </a:spcAft>
              <a:buClr>
                <a:srgbClr val="5DB88D"/>
              </a:buClr>
              <a:buFont typeface="Arial" pitchFamily="34"/>
              <a:buChar char="•"/>
            </a:pPr>
            <a:r>
              <a:rPr lang="en-US" sz="1400"/>
              <a:t>explore careers, subjects, universities and apprenticeships</a:t>
            </a:r>
          </a:p>
          <a:p>
            <a:pPr marL="400050" lvl="0" indent="-285750" defTabSz="914400">
              <a:spcBef>
                <a:spcPts val="600"/>
              </a:spcBef>
              <a:spcAft>
                <a:spcPts val="600"/>
              </a:spcAft>
              <a:buClr>
                <a:srgbClr val="5DB88D"/>
              </a:buClr>
              <a:buFont typeface="Arial" pitchFamily="34"/>
              <a:buChar char="•"/>
            </a:pPr>
            <a:r>
              <a:rPr lang="en-US" sz="1400"/>
              <a:t>find and favourite over 35,000 courses</a:t>
            </a:r>
          </a:p>
          <a:p>
            <a:pPr marL="400050" lvl="0" indent="-285750" defTabSz="914400">
              <a:spcBef>
                <a:spcPts val="600"/>
              </a:spcBef>
              <a:spcAft>
                <a:spcPts val="600"/>
              </a:spcAft>
              <a:buClr>
                <a:srgbClr val="5DB88D"/>
              </a:buClr>
              <a:buFont typeface="Arial" pitchFamily="34"/>
              <a:buChar char="•"/>
            </a:pPr>
            <a:r>
              <a:rPr lang="en-US" sz="1400"/>
              <a:t>search for virtual tours and online events </a:t>
            </a:r>
          </a:p>
          <a:p>
            <a:pPr marL="400050" lvl="0" indent="-285750" defTabSz="914400">
              <a:spcBef>
                <a:spcPts val="600"/>
              </a:spcBef>
              <a:spcAft>
                <a:spcPts val="600"/>
              </a:spcAft>
              <a:buClr>
                <a:srgbClr val="5DB88D"/>
              </a:buClr>
              <a:buFont typeface="Arial" pitchFamily="34"/>
              <a:buChar char="•"/>
            </a:pPr>
            <a:r>
              <a:rPr lang="en-US" sz="1400"/>
              <a:t>turn predicted grades into Tariff points </a:t>
            </a:r>
          </a:p>
          <a:p>
            <a:pPr marL="400050" lvl="0" indent="-285750" defTabSz="914400">
              <a:spcBef>
                <a:spcPts val="600"/>
              </a:spcBef>
              <a:spcAft>
                <a:spcPts val="600"/>
              </a:spcAft>
              <a:buClr>
                <a:srgbClr val="5DB88D"/>
              </a:buClr>
              <a:buFont typeface="Arial" pitchFamily="34"/>
              <a:buChar char="•"/>
            </a:pPr>
            <a:r>
              <a:rPr lang="en-US" sz="1400"/>
              <a:t>speak to those in the know using </a:t>
            </a:r>
            <a:r>
              <a:rPr lang="en-US" sz="1400">
                <a:hlinkClick r:id="rId3"/>
              </a:rPr>
              <a:t>Unibuddy</a:t>
            </a:r>
            <a:r>
              <a:rPr lang="en-US" sz="1400"/>
              <a:t> </a:t>
            </a:r>
          </a:p>
          <a:p>
            <a:pPr lvl="0"/>
            <a:endParaRPr lang="en-GB" sz="1800"/>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984217B-B9B8-4214-B2F2-F10261E250AA}" type="datetime4">
              <a:rPr kumimoji="0" lang="en-GB" sz="900" b="0" i="0" u="none" strike="noStrike" kern="1200" cap="none" spc="0" normalizeH="0" baseline="0" noProof="0">
                <a:ln>
                  <a:noFill/>
                </a:ln>
                <a:solidFill>
                  <a:srgbClr val="1F2834"/>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 September 2021</a:t>
            </a:fld>
            <a:endParaRPr kumimoji="0" lang="en-US" sz="900" b="0" i="0" u="none" strike="noStrike" kern="1200" cap="none" spc="0" normalizeH="0" baseline="0" noProof="0" dirty="0">
              <a:ln>
                <a:noFill/>
              </a:ln>
              <a:solidFill>
                <a:srgbClr val="1F2834"/>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1F2834"/>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1F2834"/>
                </a:solidFill>
                <a:effectLst/>
                <a:uLnTx/>
                <a:uFillTx/>
                <a:latin typeface="Calibri"/>
                <a:ea typeface="+mn-ea"/>
                <a:cs typeface="+mn-cs"/>
              </a:rPr>
              <a:t>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1F2834"/>
                </a:solidFill>
                <a:effectLst/>
                <a:uLnTx/>
                <a:uFillTx/>
                <a:latin typeface="Calibri"/>
                <a:ea typeface="+mn-ea"/>
                <a:cs typeface="+mn-cs"/>
              </a:rPr>
              <a:t>|   </a:t>
            </a:r>
            <a:fld id="{7BAABDD8-FF6B-4F18-BB86-226492653E5F}" type="slidenum">
              <a:rPr sz="900" smtClean="0">
                <a:solidFill>
                  <a:srgbClr val="1F2834"/>
                </a:solidFill>
                <a:latin typeface="Calibri"/>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9</a:t>
            </a:fld>
            <a:endParaRPr lang="en-US" sz="900" dirty="0">
              <a:solidFill>
                <a:srgbClr val="1F2834"/>
              </a:solidFill>
              <a:latin typeface="Calibri"/>
            </a:endParaRPr>
          </a:p>
        </p:txBody>
      </p:sp>
      <p:pic>
        <p:nvPicPr>
          <p:cNvPr id="7" name="Picture 7">
            <a:extLst>
              <a:ext uri="{FF2B5EF4-FFF2-40B4-BE49-F238E27FC236}">
                <a16:creationId xmlns:a16="http://schemas.microsoft.com/office/drawing/2014/main" id="{7EEFD77C-6A33-4D5D-B678-B33D3A859E19}"/>
              </a:ext>
            </a:extLst>
          </p:cNvPr>
          <p:cNvPicPr>
            <a:picLocks noChangeAspect="1"/>
          </p:cNvPicPr>
          <p:nvPr/>
        </p:nvPicPr>
        <p:blipFill>
          <a:blip r:embed="rId4"/>
          <a:stretch>
            <a:fillRect/>
          </a:stretch>
        </p:blipFill>
        <p:spPr>
          <a:xfrm>
            <a:off x="5339446" y="1250972"/>
            <a:ext cx="2850221" cy="2979773"/>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FD5A51A4A5374699A400A62C439C17" ma:contentTypeVersion="5" ma:contentTypeDescription="Create a new document." ma:contentTypeScope="" ma:versionID="ad306481d7a839aa0f7a461325751a2c">
  <xsd:schema xmlns:xsd="http://www.w3.org/2001/XMLSchema" xmlns:xs="http://www.w3.org/2001/XMLSchema" xmlns:p="http://schemas.microsoft.com/office/2006/metadata/properties" xmlns:ns2="99b40488-72d6-4349-9865-69837ab149ac" xmlns:ns3="8ef8b447-b471-43cb-ac64-8c981068cc25" targetNamespace="http://schemas.microsoft.com/office/2006/metadata/properties" ma:root="true" ma:fieldsID="a84b0d69d58565ae1f8d0df34122f2e8" ns2:_="" ns3:_="">
    <xsd:import namespace="99b40488-72d6-4349-9865-69837ab149ac"/>
    <xsd:import namespace="8ef8b447-b471-43cb-ac64-8c981068cc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40488-72d6-4349-9865-69837ab149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A82FEC-DFEA-4E86-9150-2C0B24358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b40488-72d6-4349-9865-69837ab149ac"/>
    <ds:schemaRef ds:uri="8ef8b447-b471-43cb-ac64-8c981068cc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E7382A-0413-4B8C-AFE5-F65A362FE583}">
  <ds:schemaRefs>
    <ds:schemaRef ds:uri="99b40488-72d6-4349-9865-69837ab149ac"/>
    <ds:schemaRef ds:uri="http://purl.org/dc/terms/"/>
    <ds:schemaRef ds:uri="http://purl.org/dc/elements/1.1/"/>
    <ds:schemaRef ds:uri="http://schemas.openxmlformats.org/package/2006/metadata/core-properties"/>
    <ds:schemaRef ds:uri="http://www.w3.org/XML/1998/namespace"/>
    <ds:schemaRef ds:uri="http://schemas.microsoft.com/office/2006/metadata/properties"/>
    <ds:schemaRef ds:uri="http://purl.org/dc/dcmitype/"/>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3DF9D8C3-0BAB-401C-B29C-353B748935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Applying%20to%20university%20through%20UCAS%20new</Template>
  <TotalTime>191</TotalTime>
  <Words>1442</Words>
  <Application>Microsoft Office PowerPoint</Application>
  <PresentationFormat>On-screen Show (16:9)</PresentationFormat>
  <Paragraphs>246</Paragraphs>
  <Slides>23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Wingdings</vt:lpstr>
      <vt:lpstr>ucas2020</vt:lpstr>
      <vt:lpstr>Parents’ evening presentation</vt:lpstr>
      <vt:lpstr>PowerPoint Presentation</vt:lpstr>
      <vt:lpstr>What is UCAS?</vt:lpstr>
      <vt:lpstr>Choices available</vt:lpstr>
      <vt:lpstr>Apprenticeship advice</vt:lpstr>
      <vt:lpstr>Why higher education?</vt:lpstr>
      <vt:lpstr>Choosing the right course for you</vt:lpstr>
      <vt:lpstr>Research resources</vt:lpstr>
      <vt:lpstr>Before you apply…</vt:lpstr>
      <vt:lpstr>‘I’m overwhelmed by all the choice…’</vt:lpstr>
      <vt:lpstr>UCAS Hub</vt:lpstr>
      <vt:lpstr>Research – it's free!</vt:lpstr>
      <vt:lpstr>Research – it’s free!</vt:lpstr>
      <vt:lpstr>Apply key facts</vt:lpstr>
      <vt:lpstr>When to apply for 2022 entry</vt:lpstr>
      <vt:lpstr>Making a UCAS application </vt:lpstr>
      <vt:lpstr>PowerPoint Presentation</vt:lpstr>
      <vt:lpstr>The personal statement </vt:lpstr>
      <vt:lpstr>Tracking applications</vt:lpstr>
      <vt:lpstr>Other options</vt:lpstr>
      <vt:lpstr>What should your child be doing now?</vt:lpstr>
      <vt:lpstr>How can you support them?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to university through UCAS</dc:title>
  <dc:creator>Katie Ashforth-Shaw</dc:creator>
  <cp:lastModifiedBy>Miss Cameron</cp:lastModifiedBy>
  <cp:revision>29</cp:revision>
  <dcterms:created xsi:type="dcterms:W3CDTF">2020-09-03T12:44:11Z</dcterms:created>
  <dcterms:modified xsi:type="dcterms:W3CDTF">2021-09-21T13:42:37Z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3A271EEA-BA84-4927-848E-DB202E379C76</vt:lpwstr>
  </property>
  <property fmtid="{D5CDD505-2E9C-101B-9397-08002B2CF9AE}" pid="3" name="ArticulatePath">
    <vt:lpwstr>Applying to university through UCAS new</vt:lpwstr>
  </property>
  <property fmtid="{D5CDD505-2E9C-101B-9397-08002B2CF9AE}" pid="4" name="ContentTypeId">
    <vt:lpwstr>0x0101005CFD5A51A4A5374699A400A62C439C17</vt:lpwstr>
  </property>
</Properties>
</file>