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8"/>
  </p:notesMasterIdLst>
  <p:handoutMasterIdLst>
    <p:handoutMasterId r:id="rId29"/>
  </p:handoutMasterIdLst>
  <p:sldIdLst>
    <p:sldId id="339" r:id="rId5"/>
    <p:sldId id="341" r:id="rId6"/>
    <p:sldId id="342" r:id="rId7"/>
    <p:sldId id="1419" r:id="rId8"/>
    <p:sldId id="1670" r:id="rId9"/>
    <p:sldId id="1420" r:id="rId10"/>
    <p:sldId id="371" r:id="rId11"/>
    <p:sldId id="372" r:id="rId12"/>
    <p:sldId id="1658" r:id="rId13"/>
    <p:sldId id="376" r:id="rId14"/>
    <p:sldId id="1645" r:id="rId15"/>
    <p:sldId id="1418" r:id="rId16"/>
    <p:sldId id="438" r:id="rId17"/>
    <p:sldId id="278" r:id="rId18"/>
    <p:sldId id="1411" r:id="rId19"/>
    <p:sldId id="1674" r:id="rId20"/>
    <p:sldId id="1673" r:id="rId21"/>
    <p:sldId id="962" r:id="rId22"/>
    <p:sldId id="275" r:id="rId23"/>
    <p:sldId id="356" r:id="rId24"/>
    <p:sldId id="441" r:id="rId25"/>
    <p:sldId id="442" r:id="rId26"/>
    <p:sldId id="432" r:id="rId27"/>
  </p:sldIdLst>
  <p:sldSz cx="9144000" cy="5143500" type="screen16x9"/>
  <p:notesSz cx="6858000" cy="160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341"/>
            <p14:sldId id="342"/>
            <p14:sldId id="1419"/>
            <p14:sldId id="1670"/>
            <p14:sldId id="1420"/>
            <p14:sldId id="371"/>
            <p14:sldId id="372"/>
            <p14:sldId id="1658"/>
            <p14:sldId id="376"/>
            <p14:sldId id="1645"/>
            <p14:sldId id="1418"/>
            <p14:sldId id="438"/>
            <p14:sldId id="278"/>
            <p14:sldId id="1411"/>
            <p14:sldId id="1674"/>
            <p14:sldId id="1673"/>
            <p14:sldId id="962"/>
            <p14:sldId id="275"/>
            <p14:sldId id="356"/>
            <p14:sldId id="441"/>
            <p14:sldId id="44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1E2834"/>
    <a:srgbClr val="117882"/>
    <a:srgbClr val="223892"/>
    <a:srgbClr val="2E7780"/>
    <a:srgbClr val="1F2834"/>
    <a:srgbClr val="4B4F56"/>
    <a:srgbClr val="474B57"/>
    <a:srgbClr val="5B5C67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7.svg"/><Relationship Id="rId1" Type="http://schemas.openxmlformats.org/officeDocument/2006/relationships/image" Target="../media/image16.png"/><Relationship Id="rId6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55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57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59.png"/><Relationship Id="rId1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B750-D55E-4114-9467-4AEBB345FA12}" type="doc">
      <dgm:prSet loTypeId="urn:microsoft.com/office/officeart/2018/5/layout/IconLeafLabel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6EB5AB3-6861-42C2-9C3D-725A9FFE65A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Higher education</a:t>
          </a:r>
          <a:endParaRPr lang="en-GB" sz="1800" b="1" i="0" u="none" strike="noStrike" cap="none" baseline="0" noProof="0">
            <a:latin typeface="Calibri Light"/>
            <a:cs typeface="Calibri Light"/>
          </a:endParaRPr>
        </a:p>
      </dgm:t>
    </dgm:pt>
    <dgm:pt modelId="{96BEFF7B-9E86-420F-98F0-A490FCC02507}" type="parTrans" cxnId="{79DF289B-813A-4188-9094-901D7589B083}">
      <dgm:prSet/>
      <dgm:spPr/>
      <dgm:t>
        <a:bodyPr/>
        <a:lstStyle/>
        <a:p>
          <a:endParaRPr lang="en-GB" sz="1800"/>
        </a:p>
      </dgm:t>
    </dgm:pt>
    <dgm:pt modelId="{6EBA6B0D-057A-409A-95C2-8E0F5D68886B}" type="sibTrans" cxnId="{79DF289B-813A-4188-9094-901D7589B083}">
      <dgm:prSet/>
      <dgm:spPr/>
      <dgm:t>
        <a:bodyPr/>
        <a:lstStyle/>
        <a:p>
          <a:endParaRPr lang="en-GB" sz="1800"/>
        </a:p>
      </dgm:t>
    </dgm:pt>
    <dgm:pt modelId="{91FECA44-96FD-4828-92EC-CEFB3630EEC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750" b="1" cap="none">
              <a:latin typeface="+mn-lt"/>
            </a:rPr>
            <a:t>Apprenticeships</a:t>
          </a:r>
          <a:r>
            <a:rPr lang="en-GB" sz="1800" b="1" cap="none">
              <a:latin typeface="+mn-lt"/>
            </a:rPr>
            <a:t>/traineeships</a:t>
          </a:r>
        </a:p>
      </dgm:t>
    </dgm:pt>
    <dgm:pt modelId="{0A58372A-66E5-4281-82E8-A83DE9DA3F0A}" type="parTrans" cxnId="{3BC97B06-3049-4490-8930-A7285EB1EAED}">
      <dgm:prSet/>
      <dgm:spPr/>
      <dgm:t>
        <a:bodyPr/>
        <a:lstStyle/>
        <a:p>
          <a:endParaRPr lang="en-GB" sz="1800"/>
        </a:p>
      </dgm:t>
    </dgm:pt>
    <dgm:pt modelId="{4AAE0BFC-9CC6-4F73-B6FE-06EA2F2AE349}" type="sibTrans" cxnId="{3BC97B06-3049-4490-8930-A7285EB1EAED}">
      <dgm:prSet/>
      <dgm:spPr/>
      <dgm:t>
        <a:bodyPr/>
        <a:lstStyle/>
        <a:p>
          <a:endParaRPr lang="en-GB" sz="1800"/>
        </a:p>
      </dgm:t>
    </dgm:pt>
    <dgm:pt modelId="{7CDA7D70-7423-43BE-B04D-A0527E396E1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Studying abroad</a:t>
          </a:r>
        </a:p>
      </dgm:t>
    </dgm:pt>
    <dgm:pt modelId="{3B6764CE-0884-4DFE-B6FF-37329FBDC1B6}" type="parTrans" cxnId="{B04D4DAA-8C7F-400B-ACC4-1D5D58891DAA}">
      <dgm:prSet/>
      <dgm:spPr/>
      <dgm:t>
        <a:bodyPr/>
        <a:lstStyle/>
        <a:p>
          <a:endParaRPr lang="en-GB" sz="1800"/>
        </a:p>
      </dgm:t>
    </dgm:pt>
    <dgm:pt modelId="{5BCE30D9-03FC-4BB4-9F6C-5468D9D1D2AC}" type="sibTrans" cxnId="{B04D4DAA-8C7F-400B-ACC4-1D5D58891DAA}">
      <dgm:prSet/>
      <dgm:spPr/>
      <dgm:t>
        <a:bodyPr/>
        <a:lstStyle/>
        <a:p>
          <a:endParaRPr lang="en-GB" sz="1800"/>
        </a:p>
      </dgm:t>
    </dgm:pt>
    <dgm:pt modelId="{B52CBEBB-6F7A-4399-B0CD-B69663FEA1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Gap year</a:t>
          </a:r>
          <a:endParaRPr lang="en-GB" sz="1800"/>
        </a:p>
      </dgm:t>
    </dgm:pt>
    <dgm:pt modelId="{1423C269-B6AA-4469-9B18-CECE407521AA}" type="parTrans" cxnId="{0548A49C-CFC4-4D77-9B0B-9AC1CB06072C}">
      <dgm:prSet/>
      <dgm:spPr/>
      <dgm:t>
        <a:bodyPr/>
        <a:lstStyle/>
        <a:p>
          <a:endParaRPr lang="en-GB" sz="1800"/>
        </a:p>
      </dgm:t>
    </dgm:pt>
    <dgm:pt modelId="{947048E2-D6E0-4B7A-8215-C026B6085E53}" type="sibTrans" cxnId="{0548A49C-CFC4-4D77-9B0B-9AC1CB06072C}">
      <dgm:prSet/>
      <dgm:spPr/>
      <dgm:t>
        <a:bodyPr/>
        <a:lstStyle/>
        <a:p>
          <a:endParaRPr lang="en-GB" sz="1800"/>
        </a:p>
      </dgm:t>
    </dgm:pt>
    <dgm:pt modelId="{A5BA2B8B-5A4E-4C7E-B695-6432D8206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Getting a job</a:t>
          </a:r>
          <a:endParaRPr lang="en-GB" sz="1800"/>
        </a:p>
      </dgm:t>
    </dgm:pt>
    <dgm:pt modelId="{CD90B12D-F367-4B28-9000-5419EAC61B46}" type="parTrans" cxnId="{8AB85C90-A44F-4E9F-8BCF-C5F897D8E632}">
      <dgm:prSet/>
      <dgm:spPr/>
      <dgm:t>
        <a:bodyPr/>
        <a:lstStyle/>
        <a:p>
          <a:endParaRPr lang="en-GB" sz="1800"/>
        </a:p>
      </dgm:t>
    </dgm:pt>
    <dgm:pt modelId="{82FE9E00-1491-442D-8FAA-4C33F6ADBCFE}" type="sibTrans" cxnId="{8AB85C90-A44F-4E9F-8BCF-C5F897D8E632}">
      <dgm:prSet/>
      <dgm:spPr/>
      <dgm:t>
        <a:bodyPr/>
        <a:lstStyle/>
        <a:p>
          <a:endParaRPr lang="en-GB" sz="1800"/>
        </a:p>
      </dgm:t>
    </dgm:pt>
    <dgm:pt modelId="{FCF8012B-EB7A-464C-B8D9-19E42329FE36}" type="pres">
      <dgm:prSet presAssocID="{B675B750-D55E-4114-9467-4AEBB345FA12}" presName="root" presStyleCnt="0">
        <dgm:presLayoutVars>
          <dgm:dir/>
          <dgm:resizeHandles val="exact"/>
        </dgm:presLayoutVars>
      </dgm:prSet>
      <dgm:spPr/>
    </dgm:pt>
    <dgm:pt modelId="{4B832157-A5A9-4C61-A954-96B0E6906D30}" type="pres">
      <dgm:prSet presAssocID="{D6EB5AB3-6861-42C2-9C3D-725A9FFE65A1}" presName="compNode" presStyleCnt="0"/>
      <dgm:spPr/>
    </dgm:pt>
    <dgm:pt modelId="{147F0E0B-3389-4F1F-B6F3-CC8D315FD19C}" type="pres">
      <dgm:prSet presAssocID="{D6EB5AB3-6861-42C2-9C3D-725A9FFE65A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4CD5F33-D052-4F2A-B07F-E72982AD8215}" type="pres">
      <dgm:prSet presAssocID="{D6EB5AB3-6861-42C2-9C3D-725A9FFE6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A98969F-EC9F-4465-AE7C-F59B729B3CBD}" type="pres">
      <dgm:prSet presAssocID="{D6EB5AB3-6861-42C2-9C3D-725A9FFE65A1}" presName="spaceRect" presStyleCnt="0"/>
      <dgm:spPr/>
    </dgm:pt>
    <dgm:pt modelId="{A2C52252-5492-4D6A-8A72-0472BF3E030B}" type="pres">
      <dgm:prSet presAssocID="{D6EB5AB3-6861-42C2-9C3D-725A9FFE65A1}" presName="textRect" presStyleLbl="revTx" presStyleIdx="0" presStyleCnt="5">
        <dgm:presLayoutVars>
          <dgm:chMax val="1"/>
          <dgm:chPref val="1"/>
        </dgm:presLayoutVars>
      </dgm:prSet>
      <dgm:spPr/>
    </dgm:pt>
    <dgm:pt modelId="{C3E98D3E-5AFC-4311-A699-6C0D88AA8A41}" type="pres">
      <dgm:prSet presAssocID="{6EBA6B0D-057A-409A-95C2-8E0F5D68886B}" presName="sibTrans" presStyleCnt="0"/>
      <dgm:spPr/>
    </dgm:pt>
    <dgm:pt modelId="{7B7A0FC4-4766-48D3-B540-18438A9E16F3}" type="pres">
      <dgm:prSet presAssocID="{91FECA44-96FD-4828-92EC-CEFB3630EECA}" presName="compNode" presStyleCnt="0"/>
      <dgm:spPr/>
    </dgm:pt>
    <dgm:pt modelId="{F3D85CDB-6AD6-46B0-B8D7-B411D11E4636}" type="pres">
      <dgm:prSet presAssocID="{91FECA44-96FD-4828-92EC-CEFB3630EE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2AA9534-BC25-4B3F-B9BC-AA164445A2C5}" type="pres">
      <dgm:prSet presAssocID="{91FECA44-96FD-4828-92EC-CEFB3630EE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B9BE623-9900-4A89-8075-0BBE75C54564}" type="pres">
      <dgm:prSet presAssocID="{91FECA44-96FD-4828-92EC-CEFB3630EECA}" presName="spaceRect" presStyleCnt="0"/>
      <dgm:spPr/>
    </dgm:pt>
    <dgm:pt modelId="{4D58AFDC-0778-4BDB-A08D-62A10077DD53}" type="pres">
      <dgm:prSet presAssocID="{91FECA44-96FD-4828-92EC-CEFB3630EECA}" presName="textRect" presStyleLbl="revTx" presStyleIdx="1" presStyleCnt="5" custScaleX="108945">
        <dgm:presLayoutVars>
          <dgm:chMax val="1"/>
          <dgm:chPref val="1"/>
        </dgm:presLayoutVars>
      </dgm:prSet>
      <dgm:spPr/>
    </dgm:pt>
    <dgm:pt modelId="{3DDF44EA-1213-4EDC-8A61-41A6D7317813}" type="pres">
      <dgm:prSet presAssocID="{4AAE0BFC-9CC6-4F73-B6FE-06EA2F2AE349}" presName="sibTrans" presStyleCnt="0"/>
      <dgm:spPr/>
    </dgm:pt>
    <dgm:pt modelId="{A526893A-3186-4159-A613-23551D097152}" type="pres">
      <dgm:prSet presAssocID="{7CDA7D70-7423-43BE-B04D-A0527E396E1D}" presName="compNode" presStyleCnt="0"/>
      <dgm:spPr/>
    </dgm:pt>
    <dgm:pt modelId="{1FDC76F1-2A12-499B-A052-2BF375205DC8}" type="pres">
      <dgm:prSet presAssocID="{7CDA7D70-7423-43BE-B04D-A0527E396E1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F966E3-79AD-4D79-A9F6-4C206CD81EF2}" type="pres">
      <dgm:prSet presAssocID="{7CDA7D70-7423-43BE-B04D-A0527E396E1D}" presName="iconRect" presStyleLbl="node1" presStyleIdx="2" presStyleCnt="5" custAng="218951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ADF148-5360-4D8B-8A7D-572367AECA81}" type="pres">
      <dgm:prSet presAssocID="{7CDA7D70-7423-43BE-B04D-A0527E396E1D}" presName="spaceRect" presStyleCnt="0"/>
      <dgm:spPr/>
    </dgm:pt>
    <dgm:pt modelId="{10236270-E10F-4009-89A6-1703EE4C6AB1}" type="pres">
      <dgm:prSet presAssocID="{7CDA7D70-7423-43BE-B04D-A0527E396E1D}" presName="textRect" presStyleLbl="revTx" presStyleIdx="2" presStyleCnt="5">
        <dgm:presLayoutVars>
          <dgm:chMax val="1"/>
          <dgm:chPref val="1"/>
        </dgm:presLayoutVars>
      </dgm:prSet>
      <dgm:spPr/>
    </dgm:pt>
    <dgm:pt modelId="{052A9626-317A-4512-9E65-E3578AEB11A4}" type="pres">
      <dgm:prSet presAssocID="{5BCE30D9-03FC-4BB4-9F6C-5468D9D1D2AC}" presName="sibTrans" presStyleCnt="0"/>
      <dgm:spPr/>
    </dgm:pt>
    <dgm:pt modelId="{0F911E95-73B7-4866-A8D9-91AC3444CC60}" type="pres">
      <dgm:prSet presAssocID="{B52CBEBB-6F7A-4399-B0CD-B69663FEA157}" presName="compNode" presStyleCnt="0"/>
      <dgm:spPr/>
    </dgm:pt>
    <dgm:pt modelId="{85F07643-39BA-442D-AA96-CE8150BC8E35}" type="pres">
      <dgm:prSet presAssocID="{B52CBEBB-6F7A-4399-B0CD-B69663FEA15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071DA3-9DF3-44F3-91BC-1B157B696D45}" type="pres">
      <dgm:prSet presAssocID="{B52CBEBB-6F7A-4399-B0CD-B69663FEA1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C7C437B4-E165-40DD-A937-73DDF85C6473}" type="pres">
      <dgm:prSet presAssocID="{B52CBEBB-6F7A-4399-B0CD-B69663FEA157}" presName="spaceRect" presStyleCnt="0"/>
      <dgm:spPr/>
    </dgm:pt>
    <dgm:pt modelId="{114FC8B5-2BDE-4F8A-AED2-B2C221876442}" type="pres">
      <dgm:prSet presAssocID="{B52CBEBB-6F7A-4399-B0CD-B69663FEA157}" presName="textRect" presStyleLbl="revTx" presStyleIdx="3" presStyleCnt="5">
        <dgm:presLayoutVars>
          <dgm:chMax val="1"/>
          <dgm:chPref val="1"/>
        </dgm:presLayoutVars>
      </dgm:prSet>
      <dgm:spPr/>
    </dgm:pt>
    <dgm:pt modelId="{6BFBC277-CBCF-4E50-BD0C-D115E0D10135}" type="pres">
      <dgm:prSet presAssocID="{947048E2-D6E0-4B7A-8215-C026B6085E53}" presName="sibTrans" presStyleCnt="0"/>
      <dgm:spPr/>
    </dgm:pt>
    <dgm:pt modelId="{24703F72-EC02-473A-B057-FF67806B8386}" type="pres">
      <dgm:prSet presAssocID="{A5BA2B8B-5A4E-4C7E-B695-6432D82060E0}" presName="compNode" presStyleCnt="0"/>
      <dgm:spPr/>
    </dgm:pt>
    <dgm:pt modelId="{917E4EEE-F4B1-47A3-8845-BAE3FA8736FD}" type="pres">
      <dgm:prSet presAssocID="{A5BA2B8B-5A4E-4C7E-B695-6432D82060E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CC0D43-A32E-4D3C-ABFA-87375245EF6D}" type="pres">
      <dgm:prSet presAssocID="{A5BA2B8B-5A4E-4C7E-B695-6432D82060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60E89E8-C115-4B2F-B3F2-7D7245B39F83}" type="pres">
      <dgm:prSet presAssocID="{A5BA2B8B-5A4E-4C7E-B695-6432D82060E0}" presName="spaceRect" presStyleCnt="0"/>
      <dgm:spPr/>
    </dgm:pt>
    <dgm:pt modelId="{D655ECA1-80E0-4BA0-AEE3-1825E4F54959}" type="pres">
      <dgm:prSet presAssocID="{A5BA2B8B-5A4E-4C7E-B695-6432D82060E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BC97B06-3049-4490-8930-A7285EB1EAED}" srcId="{B675B750-D55E-4114-9467-4AEBB345FA12}" destId="{91FECA44-96FD-4828-92EC-CEFB3630EECA}" srcOrd="1" destOrd="0" parTransId="{0A58372A-66E5-4281-82E8-A83DE9DA3F0A}" sibTransId="{4AAE0BFC-9CC6-4F73-B6FE-06EA2F2AE349}"/>
    <dgm:cxn modelId="{A436D02F-CF13-4B6C-A8D0-90D5FBE75C48}" type="presOf" srcId="{91FECA44-96FD-4828-92EC-CEFB3630EECA}" destId="{4D58AFDC-0778-4BDB-A08D-62A10077DD53}" srcOrd="0" destOrd="0" presId="urn:microsoft.com/office/officeart/2018/5/layout/IconLeafLabelList"/>
    <dgm:cxn modelId="{EAFA9F43-2ECD-43A9-BF04-5362DA7563F3}" type="presOf" srcId="{B52CBEBB-6F7A-4399-B0CD-B69663FEA157}" destId="{114FC8B5-2BDE-4F8A-AED2-B2C221876442}" srcOrd="0" destOrd="0" presId="urn:microsoft.com/office/officeart/2018/5/layout/IconLeafLabelList"/>
    <dgm:cxn modelId="{CD5A2789-D44C-40F4-9F8C-939AD44FC01B}" type="presOf" srcId="{B675B750-D55E-4114-9467-4AEBB345FA12}" destId="{FCF8012B-EB7A-464C-B8D9-19E42329FE36}" srcOrd="0" destOrd="0" presId="urn:microsoft.com/office/officeart/2018/5/layout/IconLeafLabelList"/>
    <dgm:cxn modelId="{8AB85C90-A44F-4E9F-8BCF-C5F897D8E632}" srcId="{B675B750-D55E-4114-9467-4AEBB345FA12}" destId="{A5BA2B8B-5A4E-4C7E-B695-6432D82060E0}" srcOrd="4" destOrd="0" parTransId="{CD90B12D-F367-4B28-9000-5419EAC61B46}" sibTransId="{82FE9E00-1491-442D-8FAA-4C33F6ADBCFE}"/>
    <dgm:cxn modelId="{C7A0F097-5F15-484C-823E-609336514EE3}" type="presOf" srcId="{A5BA2B8B-5A4E-4C7E-B695-6432D82060E0}" destId="{D655ECA1-80E0-4BA0-AEE3-1825E4F54959}" srcOrd="0" destOrd="0" presId="urn:microsoft.com/office/officeart/2018/5/layout/IconLeafLabelList"/>
    <dgm:cxn modelId="{6D5D109B-A37F-4E10-9232-A19FF0661393}" type="presOf" srcId="{D6EB5AB3-6861-42C2-9C3D-725A9FFE65A1}" destId="{A2C52252-5492-4D6A-8A72-0472BF3E030B}" srcOrd="0" destOrd="0" presId="urn:microsoft.com/office/officeart/2018/5/layout/IconLeafLabelList"/>
    <dgm:cxn modelId="{79DF289B-813A-4188-9094-901D7589B083}" srcId="{B675B750-D55E-4114-9467-4AEBB345FA12}" destId="{D6EB5AB3-6861-42C2-9C3D-725A9FFE65A1}" srcOrd="0" destOrd="0" parTransId="{96BEFF7B-9E86-420F-98F0-A490FCC02507}" sibTransId="{6EBA6B0D-057A-409A-95C2-8E0F5D68886B}"/>
    <dgm:cxn modelId="{0548A49C-CFC4-4D77-9B0B-9AC1CB06072C}" srcId="{B675B750-D55E-4114-9467-4AEBB345FA12}" destId="{B52CBEBB-6F7A-4399-B0CD-B69663FEA157}" srcOrd="3" destOrd="0" parTransId="{1423C269-B6AA-4469-9B18-CECE407521AA}" sibTransId="{947048E2-D6E0-4B7A-8215-C026B6085E53}"/>
    <dgm:cxn modelId="{B04D4DAA-8C7F-400B-ACC4-1D5D58891DAA}" srcId="{B675B750-D55E-4114-9467-4AEBB345FA12}" destId="{7CDA7D70-7423-43BE-B04D-A0527E396E1D}" srcOrd="2" destOrd="0" parTransId="{3B6764CE-0884-4DFE-B6FF-37329FBDC1B6}" sibTransId="{5BCE30D9-03FC-4BB4-9F6C-5468D9D1D2AC}"/>
    <dgm:cxn modelId="{6A8B64C8-557F-4A65-9AD9-E5FDD17977C5}" type="presOf" srcId="{7CDA7D70-7423-43BE-B04D-A0527E396E1D}" destId="{10236270-E10F-4009-89A6-1703EE4C6AB1}" srcOrd="0" destOrd="0" presId="urn:microsoft.com/office/officeart/2018/5/layout/IconLeafLabelList"/>
    <dgm:cxn modelId="{52C1D3F0-AAFD-48C2-ADEF-D5F02C52402F}" type="presParOf" srcId="{FCF8012B-EB7A-464C-B8D9-19E42329FE36}" destId="{4B832157-A5A9-4C61-A954-96B0E6906D30}" srcOrd="0" destOrd="0" presId="urn:microsoft.com/office/officeart/2018/5/layout/IconLeafLabelList"/>
    <dgm:cxn modelId="{3BD070C0-8D97-47FD-AFDA-844FDCE163E8}" type="presParOf" srcId="{4B832157-A5A9-4C61-A954-96B0E6906D30}" destId="{147F0E0B-3389-4F1F-B6F3-CC8D315FD19C}" srcOrd="0" destOrd="0" presId="urn:microsoft.com/office/officeart/2018/5/layout/IconLeafLabelList"/>
    <dgm:cxn modelId="{24A9B88C-F4DC-4F81-8D6A-75ACCC19B9E3}" type="presParOf" srcId="{4B832157-A5A9-4C61-A954-96B0E6906D30}" destId="{84CD5F33-D052-4F2A-B07F-E72982AD8215}" srcOrd="1" destOrd="0" presId="urn:microsoft.com/office/officeart/2018/5/layout/IconLeafLabelList"/>
    <dgm:cxn modelId="{81926D04-F8BB-488D-9BEB-DD218C15A063}" type="presParOf" srcId="{4B832157-A5A9-4C61-A954-96B0E6906D30}" destId="{4A98969F-EC9F-4465-AE7C-F59B729B3CBD}" srcOrd="2" destOrd="0" presId="urn:microsoft.com/office/officeart/2018/5/layout/IconLeafLabelList"/>
    <dgm:cxn modelId="{735002E8-B207-48A1-9710-83AB9B9F9004}" type="presParOf" srcId="{4B832157-A5A9-4C61-A954-96B0E6906D30}" destId="{A2C52252-5492-4D6A-8A72-0472BF3E030B}" srcOrd="3" destOrd="0" presId="urn:microsoft.com/office/officeart/2018/5/layout/IconLeafLabelList"/>
    <dgm:cxn modelId="{E6AA0343-36DD-4129-A09A-4F6E56FDEC69}" type="presParOf" srcId="{FCF8012B-EB7A-464C-B8D9-19E42329FE36}" destId="{C3E98D3E-5AFC-4311-A699-6C0D88AA8A41}" srcOrd="1" destOrd="0" presId="urn:microsoft.com/office/officeart/2018/5/layout/IconLeafLabelList"/>
    <dgm:cxn modelId="{70645306-079E-42A6-BC33-D465E4333CF7}" type="presParOf" srcId="{FCF8012B-EB7A-464C-B8D9-19E42329FE36}" destId="{7B7A0FC4-4766-48D3-B540-18438A9E16F3}" srcOrd="2" destOrd="0" presId="urn:microsoft.com/office/officeart/2018/5/layout/IconLeafLabelList"/>
    <dgm:cxn modelId="{3E9422ED-C439-4039-8950-426174D02CDA}" type="presParOf" srcId="{7B7A0FC4-4766-48D3-B540-18438A9E16F3}" destId="{F3D85CDB-6AD6-46B0-B8D7-B411D11E4636}" srcOrd="0" destOrd="0" presId="urn:microsoft.com/office/officeart/2018/5/layout/IconLeafLabelList"/>
    <dgm:cxn modelId="{E0781F52-3C75-456C-AC9C-685F8DF6D07C}" type="presParOf" srcId="{7B7A0FC4-4766-48D3-B540-18438A9E16F3}" destId="{62AA9534-BC25-4B3F-B9BC-AA164445A2C5}" srcOrd="1" destOrd="0" presId="urn:microsoft.com/office/officeart/2018/5/layout/IconLeafLabelList"/>
    <dgm:cxn modelId="{BA6162A7-F450-43F2-ABC5-CCC720088191}" type="presParOf" srcId="{7B7A0FC4-4766-48D3-B540-18438A9E16F3}" destId="{4B9BE623-9900-4A89-8075-0BBE75C54564}" srcOrd="2" destOrd="0" presId="urn:microsoft.com/office/officeart/2018/5/layout/IconLeafLabelList"/>
    <dgm:cxn modelId="{5920DB4E-2E4E-45C5-8D52-E01DF8AEF655}" type="presParOf" srcId="{7B7A0FC4-4766-48D3-B540-18438A9E16F3}" destId="{4D58AFDC-0778-4BDB-A08D-62A10077DD53}" srcOrd="3" destOrd="0" presId="urn:microsoft.com/office/officeart/2018/5/layout/IconLeafLabelList"/>
    <dgm:cxn modelId="{D4AFCF8F-8F96-479E-A8B2-7A9736DF10F6}" type="presParOf" srcId="{FCF8012B-EB7A-464C-B8D9-19E42329FE36}" destId="{3DDF44EA-1213-4EDC-8A61-41A6D7317813}" srcOrd="3" destOrd="0" presId="urn:microsoft.com/office/officeart/2018/5/layout/IconLeafLabelList"/>
    <dgm:cxn modelId="{37E4B175-26C5-4D0D-8913-B8A8E8C1A7FF}" type="presParOf" srcId="{FCF8012B-EB7A-464C-B8D9-19E42329FE36}" destId="{A526893A-3186-4159-A613-23551D097152}" srcOrd="4" destOrd="0" presId="urn:microsoft.com/office/officeart/2018/5/layout/IconLeafLabelList"/>
    <dgm:cxn modelId="{54367B05-7D14-477D-BC5E-EAB5657F9FC1}" type="presParOf" srcId="{A526893A-3186-4159-A613-23551D097152}" destId="{1FDC76F1-2A12-499B-A052-2BF375205DC8}" srcOrd="0" destOrd="0" presId="urn:microsoft.com/office/officeart/2018/5/layout/IconLeafLabelList"/>
    <dgm:cxn modelId="{A8C9AEBA-AD8E-41E8-B10F-64873F4D1E40}" type="presParOf" srcId="{A526893A-3186-4159-A613-23551D097152}" destId="{14F966E3-79AD-4D79-A9F6-4C206CD81EF2}" srcOrd="1" destOrd="0" presId="urn:microsoft.com/office/officeart/2018/5/layout/IconLeafLabelList"/>
    <dgm:cxn modelId="{CFB7EEA4-D7C5-4801-913E-77EC6093894F}" type="presParOf" srcId="{A526893A-3186-4159-A613-23551D097152}" destId="{57ADF148-5360-4D8B-8A7D-572367AECA81}" srcOrd="2" destOrd="0" presId="urn:microsoft.com/office/officeart/2018/5/layout/IconLeafLabelList"/>
    <dgm:cxn modelId="{29BDAD21-0718-4FF0-8FF4-AAA89D47795A}" type="presParOf" srcId="{A526893A-3186-4159-A613-23551D097152}" destId="{10236270-E10F-4009-89A6-1703EE4C6AB1}" srcOrd="3" destOrd="0" presId="urn:microsoft.com/office/officeart/2018/5/layout/IconLeafLabelList"/>
    <dgm:cxn modelId="{4E082E8C-1015-4539-9F99-C89C807108B0}" type="presParOf" srcId="{FCF8012B-EB7A-464C-B8D9-19E42329FE36}" destId="{052A9626-317A-4512-9E65-E3578AEB11A4}" srcOrd="5" destOrd="0" presId="urn:microsoft.com/office/officeart/2018/5/layout/IconLeafLabelList"/>
    <dgm:cxn modelId="{4DBD584F-FB8B-44FC-874B-6418E04620F2}" type="presParOf" srcId="{FCF8012B-EB7A-464C-B8D9-19E42329FE36}" destId="{0F911E95-73B7-4866-A8D9-91AC3444CC60}" srcOrd="6" destOrd="0" presId="urn:microsoft.com/office/officeart/2018/5/layout/IconLeafLabelList"/>
    <dgm:cxn modelId="{202EB6F4-35E7-40FC-9DC8-D100B3341344}" type="presParOf" srcId="{0F911E95-73B7-4866-A8D9-91AC3444CC60}" destId="{85F07643-39BA-442D-AA96-CE8150BC8E35}" srcOrd="0" destOrd="0" presId="urn:microsoft.com/office/officeart/2018/5/layout/IconLeafLabelList"/>
    <dgm:cxn modelId="{7977B5EC-A143-435C-99BD-2E1C29CA3BD8}" type="presParOf" srcId="{0F911E95-73B7-4866-A8D9-91AC3444CC60}" destId="{D7071DA3-9DF3-44F3-91BC-1B157B696D45}" srcOrd="1" destOrd="0" presId="urn:microsoft.com/office/officeart/2018/5/layout/IconLeafLabelList"/>
    <dgm:cxn modelId="{1F2BE99E-13C5-4009-BEF8-51CCE33108A7}" type="presParOf" srcId="{0F911E95-73B7-4866-A8D9-91AC3444CC60}" destId="{C7C437B4-E165-40DD-A937-73DDF85C6473}" srcOrd="2" destOrd="0" presId="urn:microsoft.com/office/officeart/2018/5/layout/IconLeafLabelList"/>
    <dgm:cxn modelId="{2CCA380C-FD44-4934-972E-66C876F36AD9}" type="presParOf" srcId="{0F911E95-73B7-4866-A8D9-91AC3444CC60}" destId="{114FC8B5-2BDE-4F8A-AED2-B2C221876442}" srcOrd="3" destOrd="0" presId="urn:microsoft.com/office/officeart/2018/5/layout/IconLeafLabelList"/>
    <dgm:cxn modelId="{ACF5818A-AE28-4398-909F-6AEDD59B6D28}" type="presParOf" srcId="{FCF8012B-EB7A-464C-B8D9-19E42329FE36}" destId="{6BFBC277-CBCF-4E50-BD0C-D115E0D10135}" srcOrd="7" destOrd="0" presId="urn:microsoft.com/office/officeart/2018/5/layout/IconLeafLabelList"/>
    <dgm:cxn modelId="{5BC847F2-AF09-4DA8-8025-A3737C05930A}" type="presParOf" srcId="{FCF8012B-EB7A-464C-B8D9-19E42329FE36}" destId="{24703F72-EC02-473A-B057-FF67806B8386}" srcOrd="8" destOrd="0" presId="urn:microsoft.com/office/officeart/2018/5/layout/IconLeafLabelList"/>
    <dgm:cxn modelId="{94DA0D09-58E5-47CC-9DF1-1018D12561C3}" type="presParOf" srcId="{24703F72-EC02-473A-B057-FF67806B8386}" destId="{917E4EEE-F4B1-47A3-8845-BAE3FA8736FD}" srcOrd="0" destOrd="0" presId="urn:microsoft.com/office/officeart/2018/5/layout/IconLeafLabelList"/>
    <dgm:cxn modelId="{F34369D3-D659-4A80-B790-FBD06B2CA3A1}" type="presParOf" srcId="{24703F72-EC02-473A-B057-FF67806B8386}" destId="{5DCC0D43-A32E-4D3C-ABFA-87375245EF6D}" srcOrd="1" destOrd="0" presId="urn:microsoft.com/office/officeart/2018/5/layout/IconLeafLabelList"/>
    <dgm:cxn modelId="{023E1FC4-793F-49D8-B3E6-CD3E2E7CC826}" type="presParOf" srcId="{24703F72-EC02-473A-B057-FF67806B8386}" destId="{960E89E8-C115-4B2F-B3F2-7D7245B39F83}" srcOrd="2" destOrd="0" presId="urn:microsoft.com/office/officeart/2018/5/layout/IconLeafLabelList"/>
    <dgm:cxn modelId="{8518C3DA-74D0-4630-830E-6ED6586275A1}" type="presParOf" srcId="{24703F72-EC02-473A-B057-FF67806B8386}" destId="{D655ECA1-80E0-4BA0-AEE3-1825E4F549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06FDB-E03C-4BFC-820F-313FB9B6A64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63BD6F-EC1E-4A8B-8A64-8F91B20D7D41}">
      <dgm:prSet phldrT="[Text]" custT="1"/>
      <dgm:spPr/>
      <dgm:t>
        <a:bodyPr/>
        <a:lstStyle/>
        <a:p>
          <a:r>
            <a:rPr lang="en-GB" sz="1400"/>
            <a:t>A student registers at: ucas.com/apply</a:t>
          </a:r>
        </a:p>
      </dgm:t>
    </dgm:pt>
    <dgm:pt modelId="{79D8F18F-2EA5-4380-9610-B9C293D0EE2A}" type="parTrans" cxnId="{FDF16A1E-86CC-4F3A-BE2F-387E148E834D}">
      <dgm:prSet/>
      <dgm:spPr/>
      <dgm:t>
        <a:bodyPr/>
        <a:lstStyle/>
        <a:p>
          <a:endParaRPr lang="en-GB" sz="1400"/>
        </a:p>
      </dgm:t>
    </dgm:pt>
    <dgm:pt modelId="{D827037D-8B47-4B99-A064-846D7ABF5018}" type="sibTrans" cxnId="{FDF16A1E-86CC-4F3A-BE2F-387E148E834D}">
      <dgm:prSet custT="1"/>
      <dgm:spPr/>
      <dgm:t>
        <a:bodyPr/>
        <a:lstStyle/>
        <a:p>
          <a:endParaRPr lang="en-GB" sz="1400"/>
        </a:p>
      </dgm:t>
    </dgm:pt>
    <dgm:pt modelId="{9558E1EA-6022-4747-860F-3EABA4F0367E}">
      <dgm:prSet phldrT="[Text]" custT="1"/>
      <dgm:spPr/>
      <dgm:t>
        <a:bodyPr/>
        <a:lstStyle/>
        <a:p>
          <a:pPr algn="ctr">
            <a:spcAft>
              <a:spcPts val="0"/>
            </a:spcAft>
            <a:buFont typeface="+mj-lt"/>
            <a:buAutoNum type="arabicPeriod"/>
          </a:pPr>
          <a:r>
            <a:rPr lang="en-GB" sz="1400" b="1">
              <a:cs typeface="Arial" pitchFamily="34" charset="0"/>
            </a:rPr>
            <a:t>Sections to complete: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1. Personal details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2. Additional information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3. Student finance 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4. Choices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5. Education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6. Employment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7. Personal statement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 b="1">
              <a:latin typeface="Calibri" panose="020F0502020204030204"/>
            </a:rPr>
            <a:t>8. Referee details</a:t>
          </a:r>
          <a:endParaRPr lang="en-GB" sz="1400"/>
        </a:p>
      </dgm:t>
    </dgm:pt>
    <dgm:pt modelId="{4BC7DB5E-4EA7-4299-B93D-0D9D5AA38137}" type="parTrans" cxnId="{23C58160-D597-4507-AB5C-527BD0476651}">
      <dgm:prSet/>
      <dgm:spPr/>
      <dgm:t>
        <a:bodyPr/>
        <a:lstStyle/>
        <a:p>
          <a:endParaRPr lang="en-GB" sz="1400"/>
        </a:p>
      </dgm:t>
    </dgm:pt>
    <dgm:pt modelId="{905529DF-8694-4DB2-94A4-4BDFD2E9BF1E}" type="sibTrans" cxnId="{23C58160-D597-4507-AB5C-527BD0476651}">
      <dgm:prSet custT="1"/>
      <dgm:spPr/>
      <dgm:t>
        <a:bodyPr/>
        <a:lstStyle/>
        <a:p>
          <a:endParaRPr lang="en-GB" sz="1400"/>
        </a:p>
      </dgm:t>
    </dgm:pt>
    <dgm:pt modelId="{63E866FD-303C-48B8-B38A-A2899440B902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Teacher/ adviser adds their reference</a:t>
          </a:r>
          <a:endParaRPr lang="en-GB" sz="1400"/>
        </a:p>
      </dgm:t>
    </dgm:pt>
    <dgm:pt modelId="{428EAE27-8738-4F11-8903-72DAADB1BC9A}" type="parTrans" cxnId="{534E24E9-E760-4105-BE8C-06A00AD02DD0}">
      <dgm:prSet/>
      <dgm:spPr/>
      <dgm:t>
        <a:bodyPr/>
        <a:lstStyle/>
        <a:p>
          <a:endParaRPr lang="en-GB" sz="1400"/>
        </a:p>
      </dgm:t>
    </dgm:pt>
    <dgm:pt modelId="{E55D860C-F990-4EDA-A957-96798EF56041}" type="sibTrans" cxnId="{534E24E9-E760-4105-BE8C-06A00AD02DD0}">
      <dgm:prSet custT="1"/>
      <dgm:spPr/>
      <dgm:t>
        <a:bodyPr/>
        <a:lstStyle/>
        <a:p>
          <a:endParaRPr lang="en-GB" sz="1400"/>
        </a:p>
      </dgm:t>
    </dgm:pt>
    <dgm:pt modelId="{A12F774C-F2D8-4612-ABD2-20CE2E43A19C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Applications are sent to UCAS</a:t>
          </a:r>
          <a:endParaRPr lang="en-GB" sz="1400"/>
        </a:p>
      </dgm:t>
    </dgm:pt>
    <dgm:pt modelId="{7870ADA5-EF18-477F-8514-6594AA94A912}" type="parTrans" cxnId="{EC8E6A64-0044-40F4-AB28-4F3EBFF2D7D5}">
      <dgm:prSet/>
      <dgm:spPr/>
      <dgm:t>
        <a:bodyPr/>
        <a:lstStyle/>
        <a:p>
          <a:endParaRPr lang="en-GB" sz="1400"/>
        </a:p>
      </dgm:t>
    </dgm:pt>
    <dgm:pt modelId="{43043174-CB2A-40C5-9A61-B1D509DE967D}" type="sibTrans" cxnId="{EC8E6A64-0044-40F4-AB28-4F3EBFF2D7D5}">
      <dgm:prSet custT="1"/>
      <dgm:spPr/>
      <dgm:t>
        <a:bodyPr/>
        <a:lstStyle/>
        <a:p>
          <a:endParaRPr lang="en-GB" sz="1400"/>
        </a:p>
      </dgm:t>
    </dgm:pt>
    <dgm:pt modelId="{4A604050-85C5-40A1-AB50-06CBF2CB6A3D}">
      <dgm:prSet custT="1"/>
      <dgm:spPr/>
      <dgm:t>
        <a:bodyPr/>
        <a:lstStyle/>
        <a:p>
          <a:r>
            <a:rPr lang="en-GB" sz="1400">
              <a:latin typeface="Calibri" panose="020F0502020204030204"/>
            </a:rPr>
            <a:t>Universities/ colleges make their decisions</a:t>
          </a:r>
        </a:p>
      </dgm:t>
    </dgm:pt>
    <dgm:pt modelId="{54EE1A86-6605-4B0A-9169-40034123B14F}" type="parTrans" cxnId="{0AAA6E63-3667-458F-97C1-3456A417773F}">
      <dgm:prSet/>
      <dgm:spPr/>
      <dgm:t>
        <a:bodyPr/>
        <a:lstStyle/>
        <a:p>
          <a:endParaRPr lang="en-GB" sz="1400"/>
        </a:p>
      </dgm:t>
    </dgm:pt>
    <dgm:pt modelId="{AFF44A63-9F13-4E65-9EB8-4EBFDFEA564E}" type="sibTrans" cxnId="{0AAA6E63-3667-458F-97C1-3456A417773F}">
      <dgm:prSet/>
      <dgm:spPr/>
      <dgm:t>
        <a:bodyPr/>
        <a:lstStyle/>
        <a:p>
          <a:endParaRPr lang="en-GB" sz="1400"/>
        </a:p>
      </dgm:t>
    </dgm:pt>
    <dgm:pt modelId="{12DDA6EF-DF71-4F44-BDB4-879BBFC8D184}" type="pres">
      <dgm:prSet presAssocID="{FED06FDB-E03C-4BFC-820F-313FB9B6A648}" presName="diagram" presStyleCnt="0">
        <dgm:presLayoutVars>
          <dgm:dir/>
          <dgm:resizeHandles val="exact"/>
        </dgm:presLayoutVars>
      </dgm:prSet>
      <dgm:spPr/>
    </dgm:pt>
    <dgm:pt modelId="{E8E62D68-4C82-470B-B2F7-1BB951BF3694}" type="pres">
      <dgm:prSet presAssocID="{FE63BD6F-EC1E-4A8B-8A64-8F91B20D7D41}" presName="node" presStyleLbl="node1" presStyleIdx="0" presStyleCnt="5" custScaleX="75122" custLinFactNeighborX="-29839" custLinFactNeighborY="2407">
        <dgm:presLayoutVars>
          <dgm:bulletEnabled val="1"/>
        </dgm:presLayoutVars>
      </dgm:prSet>
      <dgm:spPr/>
    </dgm:pt>
    <dgm:pt modelId="{5543219D-F762-46D9-9736-83F9D65147A3}" type="pres">
      <dgm:prSet presAssocID="{D827037D-8B47-4B99-A064-846D7ABF5018}" presName="sibTrans" presStyleLbl="sibTrans2D1" presStyleIdx="0" presStyleCnt="4" custAng="21170157"/>
      <dgm:spPr/>
    </dgm:pt>
    <dgm:pt modelId="{2C2C9D35-A099-4D8A-A0FF-4F26A9B93631}" type="pres">
      <dgm:prSet presAssocID="{D827037D-8B47-4B99-A064-846D7ABF5018}" presName="connectorText" presStyleLbl="sibTrans2D1" presStyleIdx="0" presStyleCnt="4"/>
      <dgm:spPr/>
    </dgm:pt>
    <dgm:pt modelId="{249A2BC4-1D12-4F1F-BBC4-5D4845239AFA}" type="pres">
      <dgm:prSet presAssocID="{9558E1EA-6022-4747-860F-3EABA4F0367E}" presName="node" presStyleLbl="node1" presStyleIdx="1" presStyleCnt="5" custScaleX="131706" custScaleY="209904" custLinFactNeighborX="-26774" custLinFactNeighborY="38461">
        <dgm:presLayoutVars>
          <dgm:bulletEnabled val="1"/>
        </dgm:presLayoutVars>
      </dgm:prSet>
      <dgm:spPr/>
    </dgm:pt>
    <dgm:pt modelId="{DB535FF1-97C0-45BA-97DC-E6FBA6BFCC21}" type="pres">
      <dgm:prSet presAssocID="{905529DF-8694-4DB2-94A4-4BDFD2E9BF1E}" presName="sibTrans" presStyleLbl="sibTrans2D1" presStyleIdx="1" presStyleCnt="4" custAng="278897" custLinFactNeighborX="-2094" custLinFactNeighborY="-50451"/>
      <dgm:spPr/>
    </dgm:pt>
    <dgm:pt modelId="{A96E4408-FE31-409A-9A6C-840535E54E94}" type="pres">
      <dgm:prSet presAssocID="{905529DF-8694-4DB2-94A4-4BDFD2E9BF1E}" presName="connectorText" presStyleLbl="sibTrans2D1" presStyleIdx="1" presStyleCnt="4"/>
      <dgm:spPr/>
    </dgm:pt>
    <dgm:pt modelId="{8E2F7C7A-5A42-4560-8BCF-0872DBF5F416}" type="pres">
      <dgm:prSet presAssocID="{63E866FD-303C-48B8-B38A-A2899440B902}" presName="node" presStyleLbl="node1" presStyleIdx="2" presStyleCnt="5" custScaleX="67735" custLinFactNeighborX="0" custLinFactNeighborY="16281">
        <dgm:presLayoutVars>
          <dgm:bulletEnabled val="1"/>
        </dgm:presLayoutVars>
      </dgm:prSet>
      <dgm:spPr/>
    </dgm:pt>
    <dgm:pt modelId="{2CBE7B2B-6043-4AFE-98A9-989AAB596E9C}" type="pres">
      <dgm:prSet presAssocID="{E55D860C-F990-4EDA-A957-96798EF56041}" presName="sibTrans" presStyleLbl="sibTrans2D1" presStyleIdx="2" presStyleCnt="4" custAng="24104" custLinFactNeighborX="12261" custLinFactNeighborY="-2677"/>
      <dgm:spPr/>
    </dgm:pt>
    <dgm:pt modelId="{C0EA224D-15F1-41FD-8647-6A15219DC722}" type="pres">
      <dgm:prSet presAssocID="{E55D860C-F990-4EDA-A957-96798EF56041}" presName="connectorText" presStyleLbl="sibTrans2D1" presStyleIdx="2" presStyleCnt="4"/>
      <dgm:spPr/>
    </dgm:pt>
    <dgm:pt modelId="{9A1A4E0F-6D24-4DA6-B1C5-059DDF87071C}" type="pres">
      <dgm:prSet presAssocID="{A12F774C-F2D8-4612-ABD2-20CE2E43A19C}" presName="node" presStyleLbl="node1" presStyleIdx="3" presStyleCnt="5" custScaleX="63205" custLinFactNeighborX="864" custLinFactNeighborY="6411">
        <dgm:presLayoutVars>
          <dgm:bulletEnabled val="1"/>
        </dgm:presLayoutVars>
      </dgm:prSet>
      <dgm:spPr/>
    </dgm:pt>
    <dgm:pt modelId="{98CDA07F-1387-4DB1-94AE-770298A9CD1A}" type="pres">
      <dgm:prSet presAssocID="{43043174-CB2A-40C5-9A61-B1D509DE967D}" presName="sibTrans" presStyleLbl="sibTrans2D1" presStyleIdx="3" presStyleCnt="4" custAng="21727"/>
      <dgm:spPr/>
    </dgm:pt>
    <dgm:pt modelId="{3A660BC0-1737-484B-9AC0-D10FEEE042DA}" type="pres">
      <dgm:prSet presAssocID="{43043174-CB2A-40C5-9A61-B1D509DE967D}" presName="connectorText" presStyleLbl="sibTrans2D1" presStyleIdx="3" presStyleCnt="4"/>
      <dgm:spPr/>
    </dgm:pt>
    <dgm:pt modelId="{DC651193-F1F8-4A7D-B2CD-E84130B34BCD}" type="pres">
      <dgm:prSet presAssocID="{4A604050-85C5-40A1-AB50-06CBF2CB6A3D}" presName="node" presStyleLbl="node1" presStyleIdx="4" presStyleCnt="5" custScaleX="81921" custLinFactNeighborX="9515" custLinFactNeighborY="-40918">
        <dgm:presLayoutVars>
          <dgm:bulletEnabled val="1"/>
        </dgm:presLayoutVars>
      </dgm:prSet>
      <dgm:spPr/>
    </dgm:pt>
  </dgm:ptLst>
  <dgm:cxnLst>
    <dgm:cxn modelId="{FDF16A1E-86CC-4F3A-BE2F-387E148E834D}" srcId="{FED06FDB-E03C-4BFC-820F-313FB9B6A648}" destId="{FE63BD6F-EC1E-4A8B-8A64-8F91B20D7D41}" srcOrd="0" destOrd="0" parTransId="{79D8F18F-2EA5-4380-9610-B9C293D0EE2A}" sibTransId="{D827037D-8B47-4B99-A064-846D7ABF5018}"/>
    <dgm:cxn modelId="{999AE626-2A41-44FD-8449-D0B474E746FC}" type="presOf" srcId="{4A604050-85C5-40A1-AB50-06CBF2CB6A3D}" destId="{DC651193-F1F8-4A7D-B2CD-E84130B34BCD}" srcOrd="0" destOrd="0" presId="urn:microsoft.com/office/officeart/2005/8/layout/process5"/>
    <dgm:cxn modelId="{110F023E-864D-41D7-BC7B-16BAC0F9DEBD}" type="presOf" srcId="{905529DF-8694-4DB2-94A4-4BDFD2E9BF1E}" destId="{A96E4408-FE31-409A-9A6C-840535E54E94}" srcOrd="1" destOrd="0" presId="urn:microsoft.com/office/officeart/2005/8/layout/process5"/>
    <dgm:cxn modelId="{BCE9243F-FB8B-4639-803C-3D0659AE28A2}" type="presOf" srcId="{905529DF-8694-4DB2-94A4-4BDFD2E9BF1E}" destId="{DB535FF1-97C0-45BA-97DC-E6FBA6BFCC21}" srcOrd="0" destOrd="0" presId="urn:microsoft.com/office/officeart/2005/8/layout/process5"/>
    <dgm:cxn modelId="{23C58160-D597-4507-AB5C-527BD0476651}" srcId="{FED06FDB-E03C-4BFC-820F-313FB9B6A648}" destId="{9558E1EA-6022-4747-860F-3EABA4F0367E}" srcOrd="1" destOrd="0" parTransId="{4BC7DB5E-4EA7-4299-B93D-0D9D5AA38137}" sibTransId="{905529DF-8694-4DB2-94A4-4BDFD2E9BF1E}"/>
    <dgm:cxn modelId="{0AAA6E63-3667-458F-97C1-3456A417773F}" srcId="{FED06FDB-E03C-4BFC-820F-313FB9B6A648}" destId="{4A604050-85C5-40A1-AB50-06CBF2CB6A3D}" srcOrd="4" destOrd="0" parTransId="{54EE1A86-6605-4B0A-9169-40034123B14F}" sibTransId="{AFF44A63-9F13-4E65-9EB8-4EBFDFEA564E}"/>
    <dgm:cxn modelId="{EC8E6A64-0044-40F4-AB28-4F3EBFF2D7D5}" srcId="{FED06FDB-E03C-4BFC-820F-313FB9B6A648}" destId="{A12F774C-F2D8-4612-ABD2-20CE2E43A19C}" srcOrd="3" destOrd="0" parTransId="{7870ADA5-EF18-477F-8514-6594AA94A912}" sibTransId="{43043174-CB2A-40C5-9A61-B1D509DE967D}"/>
    <dgm:cxn modelId="{5D4D3870-4FB8-4B55-84C2-50854D9BA0C0}" type="presOf" srcId="{43043174-CB2A-40C5-9A61-B1D509DE967D}" destId="{3A660BC0-1737-484B-9AC0-D10FEEE042DA}" srcOrd="1" destOrd="0" presId="urn:microsoft.com/office/officeart/2005/8/layout/process5"/>
    <dgm:cxn modelId="{323CBB7D-16FE-4F8E-A370-6FE4A8441CD2}" type="presOf" srcId="{D827037D-8B47-4B99-A064-846D7ABF5018}" destId="{5543219D-F762-46D9-9736-83F9D65147A3}" srcOrd="0" destOrd="0" presId="urn:microsoft.com/office/officeart/2005/8/layout/process5"/>
    <dgm:cxn modelId="{B203458F-10A5-4143-82E6-D3DE58CE465F}" type="presOf" srcId="{E55D860C-F990-4EDA-A957-96798EF56041}" destId="{C0EA224D-15F1-41FD-8647-6A15219DC722}" srcOrd="1" destOrd="0" presId="urn:microsoft.com/office/officeart/2005/8/layout/process5"/>
    <dgm:cxn modelId="{D8C822A2-290C-4CDF-B551-35B7ADB9F381}" type="presOf" srcId="{A12F774C-F2D8-4612-ABD2-20CE2E43A19C}" destId="{9A1A4E0F-6D24-4DA6-B1C5-059DDF87071C}" srcOrd="0" destOrd="0" presId="urn:microsoft.com/office/officeart/2005/8/layout/process5"/>
    <dgm:cxn modelId="{B0D1F0C4-A0D4-407E-8F1E-11D064ABD6FC}" type="presOf" srcId="{43043174-CB2A-40C5-9A61-B1D509DE967D}" destId="{98CDA07F-1387-4DB1-94AE-770298A9CD1A}" srcOrd="0" destOrd="0" presId="urn:microsoft.com/office/officeart/2005/8/layout/process5"/>
    <dgm:cxn modelId="{E156F2D0-A7E9-47F6-B4D9-5F072C971DF8}" type="presOf" srcId="{63E866FD-303C-48B8-B38A-A2899440B902}" destId="{8E2F7C7A-5A42-4560-8BCF-0872DBF5F416}" srcOrd="0" destOrd="0" presId="urn:microsoft.com/office/officeart/2005/8/layout/process5"/>
    <dgm:cxn modelId="{93F5E8E2-06D9-4934-B14C-CE6EB7AB82B9}" type="presOf" srcId="{E55D860C-F990-4EDA-A957-96798EF56041}" destId="{2CBE7B2B-6043-4AFE-98A9-989AAB596E9C}" srcOrd="0" destOrd="0" presId="urn:microsoft.com/office/officeart/2005/8/layout/process5"/>
    <dgm:cxn modelId="{7E9291E4-48A9-4185-B836-74384D684EFB}" type="presOf" srcId="{9558E1EA-6022-4747-860F-3EABA4F0367E}" destId="{249A2BC4-1D12-4F1F-BBC4-5D4845239AFA}" srcOrd="0" destOrd="0" presId="urn:microsoft.com/office/officeart/2005/8/layout/process5"/>
    <dgm:cxn modelId="{534E24E9-E760-4105-BE8C-06A00AD02DD0}" srcId="{FED06FDB-E03C-4BFC-820F-313FB9B6A648}" destId="{63E866FD-303C-48B8-B38A-A2899440B902}" srcOrd="2" destOrd="0" parTransId="{428EAE27-8738-4F11-8903-72DAADB1BC9A}" sibTransId="{E55D860C-F990-4EDA-A957-96798EF56041}"/>
    <dgm:cxn modelId="{E2166FED-CC36-451D-AD9E-2EDA90A0B092}" type="presOf" srcId="{D827037D-8B47-4B99-A064-846D7ABF5018}" destId="{2C2C9D35-A099-4D8A-A0FF-4F26A9B93631}" srcOrd="1" destOrd="0" presId="urn:microsoft.com/office/officeart/2005/8/layout/process5"/>
    <dgm:cxn modelId="{798EE9FC-AD4D-423C-AB95-8C6E77F6261B}" type="presOf" srcId="{FE63BD6F-EC1E-4A8B-8A64-8F91B20D7D41}" destId="{E8E62D68-4C82-470B-B2F7-1BB951BF3694}" srcOrd="0" destOrd="0" presId="urn:microsoft.com/office/officeart/2005/8/layout/process5"/>
    <dgm:cxn modelId="{657ABEFD-5581-44CE-B7E6-06BACF34A960}" type="presOf" srcId="{FED06FDB-E03C-4BFC-820F-313FB9B6A648}" destId="{12DDA6EF-DF71-4F44-BDB4-879BBFC8D184}" srcOrd="0" destOrd="0" presId="urn:microsoft.com/office/officeart/2005/8/layout/process5"/>
    <dgm:cxn modelId="{9DB0C8FE-952A-496F-8E6E-E14CDA44C4E1}" type="presParOf" srcId="{12DDA6EF-DF71-4F44-BDB4-879BBFC8D184}" destId="{E8E62D68-4C82-470B-B2F7-1BB951BF3694}" srcOrd="0" destOrd="0" presId="urn:microsoft.com/office/officeart/2005/8/layout/process5"/>
    <dgm:cxn modelId="{71EE59BF-6F9E-4B03-9914-AD4771ECE90A}" type="presParOf" srcId="{12DDA6EF-DF71-4F44-BDB4-879BBFC8D184}" destId="{5543219D-F762-46D9-9736-83F9D65147A3}" srcOrd="1" destOrd="0" presId="urn:microsoft.com/office/officeart/2005/8/layout/process5"/>
    <dgm:cxn modelId="{E16F849C-928F-4CF4-934C-7BCC4DC76371}" type="presParOf" srcId="{5543219D-F762-46D9-9736-83F9D65147A3}" destId="{2C2C9D35-A099-4D8A-A0FF-4F26A9B93631}" srcOrd="0" destOrd="0" presId="urn:microsoft.com/office/officeart/2005/8/layout/process5"/>
    <dgm:cxn modelId="{8C3D788F-0D16-4DFF-9541-BB6992B13409}" type="presParOf" srcId="{12DDA6EF-DF71-4F44-BDB4-879BBFC8D184}" destId="{249A2BC4-1D12-4F1F-BBC4-5D4845239AFA}" srcOrd="2" destOrd="0" presId="urn:microsoft.com/office/officeart/2005/8/layout/process5"/>
    <dgm:cxn modelId="{8E8F61CC-2117-47A5-8D67-44B136A11B93}" type="presParOf" srcId="{12DDA6EF-DF71-4F44-BDB4-879BBFC8D184}" destId="{DB535FF1-97C0-45BA-97DC-E6FBA6BFCC21}" srcOrd="3" destOrd="0" presId="urn:microsoft.com/office/officeart/2005/8/layout/process5"/>
    <dgm:cxn modelId="{BBDACBA4-8B95-44A1-B2E0-3F815B4D65EC}" type="presParOf" srcId="{DB535FF1-97C0-45BA-97DC-E6FBA6BFCC21}" destId="{A96E4408-FE31-409A-9A6C-840535E54E94}" srcOrd="0" destOrd="0" presId="urn:microsoft.com/office/officeart/2005/8/layout/process5"/>
    <dgm:cxn modelId="{FAFE5C2E-F0C0-46E8-881B-D6779BBA81F1}" type="presParOf" srcId="{12DDA6EF-DF71-4F44-BDB4-879BBFC8D184}" destId="{8E2F7C7A-5A42-4560-8BCF-0872DBF5F416}" srcOrd="4" destOrd="0" presId="urn:microsoft.com/office/officeart/2005/8/layout/process5"/>
    <dgm:cxn modelId="{A9FDB3A3-F934-4F60-90EB-37DD75D652CC}" type="presParOf" srcId="{12DDA6EF-DF71-4F44-BDB4-879BBFC8D184}" destId="{2CBE7B2B-6043-4AFE-98A9-989AAB596E9C}" srcOrd="5" destOrd="0" presId="urn:microsoft.com/office/officeart/2005/8/layout/process5"/>
    <dgm:cxn modelId="{FA3B6049-BE2D-4A4F-9871-60CDA17ED683}" type="presParOf" srcId="{2CBE7B2B-6043-4AFE-98A9-989AAB596E9C}" destId="{C0EA224D-15F1-41FD-8647-6A15219DC722}" srcOrd="0" destOrd="0" presId="urn:microsoft.com/office/officeart/2005/8/layout/process5"/>
    <dgm:cxn modelId="{7C58F810-8F49-4726-A0FD-4EB768BF195B}" type="presParOf" srcId="{12DDA6EF-DF71-4F44-BDB4-879BBFC8D184}" destId="{9A1A4E0F-6D24-4DA6-B1C5-059DDF87071C}" srcOrd="6" destOrd="0" presId="urn:microsoft.com/office/officeart/2005/8/layout/process5"/>
    <dgm:cxn modelId="{EE94CF66-2EDE-4DBF-ABB9-50B1AB5F7508}" type="presParOf" srcId="{12DDA6EF-DF71-4F44-BDB4-879BBFC8D184}" destId="{98CDA07F-1387-4DB1-94AE-770298A9CD1A}" srcOrd="7" destOrd="0" presId="urn:microsoft.com/office/officeart/2005/8/layout/process5"/>
    <dgm:cxn modelId="{ADD9F66A-4C1D-4B1E-AD93-8203AE41CEC8}" type="presParOf" srcId="{98CDA07F-1387-4DB1-94AE-770298A9CD1A}" destId="{3A660BC0-1737-484B-9AC0-D10FEEE042DA}" srcOrd="0" destOrd="0" presId="urn:microsoft.com/office/officeart/2005/8/layout/process5"/>
    <dgm:cxn modelId="{4E14A0DA-09F3-49DD-924C-389FA434A641}" type="presParOf" srcId="{12DDA6EF-DF71-4F44-BDB4-879BBFC8D184}" destId="{DC651193-F1F8-4A7D-B2CD-E84130B34BC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A396-D1E8-43F0-A773-1CE135CD57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07AC0A-952A-4401-A959-E4444021CC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/>
        </a:p>
      </dgm:t>
    </dgm:pt>
    <dgm:pt modelId="{961EAF8D-3D4A-41F3-BAE3-FAC6C458E3E0}" type="parTrans" cxnId="{89E1F9BC-9CAB-4E04-BAEA-FDECB57E40CD}">
      <dgm:prSet/>
      <dgm:spPr/>
      <dgm:t>
        <a:bodyPr/>
        <a:lstStyle/>
        <a:p>
          <a:endParaRPr lang="en-US" sz="1400"/>
        </a:p>
      </dgm:t>
    </dgm:pt>
    <dgm:pt modelId="{1D3800AA-3268-47C6-BBD1-FB51A61B8DB7}" type="sibTrans" cxnId="{89E1F9BC-9CAB-4E04-BAEA-FDECB57E40CD}">
      <dgm:prSet/>
      <dgm:spPr/>
      <dgm:t>
        <a:bodyPr/>
        <a:lstStyle/>
        <a:p>
          <a:endParaRPr lang="en-US"/>
        </a:p>
      </dgm:t>
    </dgm:pt>
    <dgm:pt modelId="{83701655-85D0-4141-83C5-5F5F8119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/>
        </a:p>
      </dgm:t>
    </dgm:pt>
    <dgm:pt modelId="{892389DB-7B40-4100-A8E2-D39736A18CCD}" type="parTrans" cxnId="{068B5B09-94B0-431C-9D5A-70A233DED505}">
      <dgm:prSet/>
      <dgm:spPr/>
      <dgm:t>
        <a:bodyPr/>
        <a:lstStyle/>
        <a:p>
          <a:endParaRPr lang="en-US" sz="1400"/>
        </a:p>
      </dgm:t>
    </dgm:pt>
    <dgm:pt modelId="{535BA777-A3C9-4A2F-84C8-5FDE8227F1FC}" type="sibTrans" cxnId="{068B5B09-94B0-431C-9D5A-70A233DED505}">
      <dgm:prSet/>
      <dgm:spPr/>
      <dgm:t>
        <a:bodyPr/>
        <a:lstStyle/>
        <a:p>
          <a:endParaRPr lang="en-US"/>
        </a:p>
      </dgm:t>
    </dgm:pt>
    <dgm:pt modelId="{E59B21A7-DBEF-452F-8C99-7ED572027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Maximum of 4,000 characters, or 47 lines.</a:t>
          </a:r>
          <a:endParaRPr lang="en-US"/>
        </a:p>
      </dgm:t>
    </dgm:pt>
    <dgm:pt modelId="{26E2E8BB-57A5-48AE-A39B-BAAC0CB5B942}" type="parTrans" cxnId="{1D7D7DFE-9C79-41A1-8853-CB7CB7545089}">
      <dgm:prSet/>
      <dgm:spPr/>
      <dgm:t>
        <a:bodyPr/>
        <a:lstStyle/>
        <a:p>
          <a:endParaRPr lang="en-US" sz="1400"/>
        </a:p>
      </dgm:t>
    </dgm:pt>
    <dgm:pt modelId="{498B85A3-9778-48B0-81AD-02AE4B90CC26}" type="sibTrans" cxnId="{1D7D7DFE-9C79-41A1-8853-CB7CB7545089}">
      <dgm:prSet/>
      <dgm:spPr/>
      <dgm:t>
        <a:bodyPr/>
        <a:lstStyle/>
        <a:p>
          <a:endParaRPr lang="en-US"/>
        </a:p>
      </dgm:t>
    </dgm:pt>
    <dgm:pt modelId="{4D46F3B2-0DA5-4F18-BEA1-FA3D7BD40B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One personal statement for all choices.</a:t>
          </a:r>
          <a:endParaRPr lang="en-GB"/>
        </a:p>
      </dgm:t>
    </dgm:pt>
    <dgm:pt modelId="{617AA86C-76E7-41C0-853F-6C93D8C6D5B5}" type="parTrans" cxnId="{67338CBB-D472-4D5D-8D3E-D14E97E8202A}">
      <dgm:prSet/>
      <dgm:spPr/>
      <dgm:t>
        <a:bodyPr/>
        <a:lstStyle/>
        <a:p>
          <a:endParaRPr lang="en-GB"/>
        </a:p>
      </dgm:t>
    </dgm:pt>
    <dgm:pt modelId="{2F96026B-E24D-42A3-9E47-7143A340A767}" type="sibTrans" cxnId="{67338CBB-D472-4D5D-8D3E-D14E97E8202A}">
      <dgm:prSet/>
      <dgm:spPr/>
      <dgm:t>
        <a:bodyPr/>
        <a:lstStyle/>
        <a:p>
          <a:endParaRPr lang="en-GB"/>
        </a:p>
      </dgm:t>
    </dgm:pt>
    <dgm:pt modelId="{09B0A6D5-908E-4C12-9128-6AB5E35159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Minimum of 1,000 characters.</a:t>
          </a:r>
          <a:endParaRPr lang="en-GB"/>
        </a:p>
      </dgm:t>
    </dgm:pt>
    <dgm:pt modelId="{1403B5FB-1681-42CB-987C-BC9690DC4EA6}" type="parTrans" cxnId="{3A8B115B-E6E0-4F0D-82BE-76FD1996ABB9}">
      <dgm:prSet/>
      <dgm:spPr/>
      <dgm:t>
        <a:bodyPr/>
        <a:lstStyle/>
        <a:p>
          <a:endParaRPr lang="en-GB"/>
        </a:p>
      </dgm:t>
    </dgm:pt>
    <dgm:pt modelId="{4543E06B-897A-461A-9412-8F7DA8CF0037}" type="sibTrans" cxnId="{3A8B115B-E6E0-4F0D-82BE-76FD1996ABB9}">
      <dgm:prSet/>
      <dgm:spPr/>
      <dgm:t>
        <a:bodyPr/>
        <a:lstStyle/>
        <a:p>
          <a:endParaRPr lang="en-GB"/>
        </a:p>
      </dgm:t>
    </dgm:pt>
    <dgm:pt modelId="{E9CD272B-8DE6-46BA-AAFD-C27883AB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No spelling/grammar check.</a:t>
          </a:r>
          <a:endParaRPr lang="en-GB"/>
        </a:p>
      </dgm:t>
    </dgm:pt>
    <dgm:pt modelId="{907C979E-4050-4165-9927-91FFD7CB1A5A}" type="parTrans" cxnId="{C0801C80-601E-48F2-9478-0EE24DEAE1DC}">
      <dgm:prSet/>
      <dgm:spPr/>
      <dgm:t>
        <a:bodyPr/>
        <a:lstStyle/>
        <a:p>
          <a:endParaRPr lang="en-GB"/>
        </a:p>
      </dgm:t>
    </dgm:pt>
    <dgm:pt modelId="{0CD17654-29C5-4C6D-8BAB-95C9E0C195F4}" type="sibTrans" cxnId="{C0801C80-601E-48F2-9478-0EE24DEAE1DC}">
      <dgm:prSet/>
      <dgm:spPr/>
      <dgm:t>
        <a:bodyPr/>
        <a:lstStyle/>
        <a:p>
          <a:endParaRPr lang="en-GB"/>
        </a:p>
      </dgm:t>
    </dgm:pt>
    <dgm:pt modelId="{05A96672-E991-4D50-A98F-071C2CEBF3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formatting.</a:t>
          </a:r>
        </a:p>
      </dgm:t>
    </dgm:pt>
    <dgm:pt modelId="{A77D0384-DB13-4DF0-9F27-5D1E1F69EC0E}" type="parTrans" cxnId="{71E695F1-1724-4E69-8DD3-5735BDAFDFDE}">
      <dgm:prSet/>
      <dgm:spPr/>
      <dgm:t>
        <a:bodyPr/>
        <a:lstStyle/>
        <a:p>
          <a:endParaRPr lang="en-GB"/>
        </a:p>
      </dgm:t>
    </dgm:pt>
    <dgm:pt modelId="{9B6D48D1-7A31-4E23-948E-471A777E6755}" type="sibTrans" cxnId="{71E695F1-1724-4E69-8DD3-5735BDAFDFDE}">
      <dgm:prSet/>
      <dgm:spPr/>
      <dgm:t>
        <a:bodyPr/>
        <a:lstStyle/>
        <a:p>
          <a:endParaRPr lang="en-GB"/>
        </a:p>
      </dgm:t>
    </dgm:pt>
    <dgm:pt modelId="{8732B73D-4083-42AE-8093-63F60601E508}" type="pres">
      <dgm:prSet presAssocID="{32F9A396-D1E8-43F0-A773-1CE135CD5795}" presName="root" presStyleCnt="0">
        <dgm:presLayoutVars>
          <dgm:dir/>
          <dgm:resizeHandles val="exact"/>
        </dgm:presLayoutVars>
      </dgm:prSet>
      <dgm:spPr/>
    </dgm:pt>
    <dgm:pt modelId="{0D9122F5-91A2-4AEA-8F7E-5B63F5F7551D}" type="pres">
      <dgm:prSet presAssocID="{0007AC0A-952A-4401-A959-E4444021CC82}" presName="compNode" presStyleCnt="0"/>
      <dgm:spPr/>
    </dgm:pt>
    <dgm:pt modelId="{0982E866-8EEC-4D2C-A250-536D43596D67}" type="pres">
      <dgm:prSet presAssocID="{0007AC0A-952A-4401-A959-E4444021CC82}" presName="bgRect" presStyleLbl="bgShp" presStyleIdx="0" presStyleCnt="7"/>
      <dgm:spPr/>
    </dgm:pt>
    <dgm:pt modelId="{F5208601-1DE0-4D07-B573-6A26EC2576B5}" type="pres">
      <dgm:prSet presAssocID="{0007AC0A-952A-4401-A959-E4444021CC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595BB99-D487-4AFC-AA2F-BDA7FAE231D2}" type="pres">
      <dgm:prSet presAssocID="{0007AC0A-952A-4401-A959-E4444021CC82}" presName="spaceRect" presStyleCnt="0"/>
      <dgm:spPr/>
    </dgm:pt>
    <dgm:pt modelId="{F4A246F2-232E-4EBE-9160-57A03804AC60}" type="pres">
      <dgm:prSet presAssocID="{0007AC0A-952A-4401-A959-E4444021CC82}" presName="parTx" presStyleLbl="revTx" presStyleIdx="0" presStyleCnt="7">
        <dgm:presLayoutVars>
          <dgm:chMax val="0"/>
          <dgm:chPref val="0"/>
        </dgm:presLayoutVars>
      </dgm:prSet>
      <dgm:spPr/>
    </dgm:pt>
    <dgm:pt modelId="{7A069D8C-4B1F-4A8B-A4C0-D3895AA84D02}" type="pres">
      <dgm:prSet presAssocID="{1D3800AA-3268-47C6-BBD1-FB51A61B8DB7}" presName="sibTrans" presStyleCnt="0"/>
      <dgm:spPr/>
    </dgm:pt>
    <dgm:pt modelId="{A5659705-A085-4CD8-BD69-BBE7250F1EE1}" type="pres">
      <dgm:prSet presAssocID="{83701655-85D0-4141-83C5-5F5F81198BDC}" presName="compNode" presStyleCnt="0"/>
      <dgm:spPr/>
    </dgm:pt>
    <dgm:pt modelId="{81A6785C-A4D8-40C1-9978-FEA1FD95421E}" type="pres">
      <dgm:prSet presAssocID="{83701655-85D0-4141-83C5-5F5F81198BDC}" presName="bgRect" presStyleLbl="bgShp" presStyleIdx="1" presStyleCnt="7"/>
      <dgm:spPr/>
    </dgm:pt>
    <dgm:pt modelId="{3CF77176-D8F7-4876-9464-72FEA9C6E159}" type="pres">
      <dgm:prSet presAssocID="{83701655-85D0-4141-83C5-5F5F81198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DC86EE1-9F26-4204-BD2B-D0DA7B7173AA}" type="pres">
      <dgm:prSet presAssocID="{83701655-85D0-4141-83C5-5F5F81198BDC}" presName="spaceRect" presStyleCnt="0"/>
      <dgm:spPr/>
    </dgm:pt>
    <dgm:pt modelId="{D4FC664D-C4B7-41C7-B05B-A94370B6EF86}" type="pres">
      <dgm:prSet presAssocID="{83701655-85D0-4141-83C5-5F5F81198BDC}" presName="parTx" presStyleLbl="revTx" presStyleIdx="1" presStyleCnt="7">
        <dgm:presLayoutVars>
          <dgm:chMax val="0"/>
          <dgm:chPref val="0"/>
        </dgm:presLayoutVars>
      </dgm:prSet>
      <dgm:spPr/>
    </dgm:pt>
    <dgm:pt modelId="{288CD196-52D3-45F0-BA32-98271D411BDE}" type="pres">
      <dgm:prSet presAssocID="{535BA777-A3C9-4A2F-84C8-5FDE8227F1FC}" presName="sibTrans" presStyleCnt="0"/>
      <dgm:spPr/>
    </dgm:pt>
    <dgm:pt modelId="{3F4F853C-660A-4E63-8857-966988C7192F}" type="pres">
      <dgm:prSet presAssocID="{4D46F3B2-0DA5-4F18-BEA1-FA3D7BD40BD3}" presName="compNode" presStyleCnt="0"/>
      <dgm:spPr/>
    </dgm:pt>
    <dgm:pt modelId="{625DA0BD-F969-4CCB-A20F-F7B6A677CA7E}" type="pres">
      <dgm:prSet presAssocID="{4D46F3B2-0DA5-4F18-BEA1-FA3D7BD40BD3}" presName="bgRect" presStyleLbl="bgShp" presStyleIdx="2" presStyleCnt="7"/>
      <dgm:spPr/>
    </dgm:pt>
    <dgm:pt modelId="{2D82E31A-C972-41FE-924D-F4C7D88789EC}" type="pres">
      <dgm:prSet presAssocID="{4D46F3B2-0DA5-4F18-BEA1-FA3D7BD40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B7F8E24-F1E6-432D-B390-CAFFCD72F86C}" type="pres">
      <dgm:prSet presAssocID="{4D46F3B2-0DA5-4F18-BEA1-FA3D7BD40BD3}" presName="spaceRect" presStyleCnt="0"/>
      <dgm:spPr/>
    </dgm:pt>
    <dgm:pt modelId="{4CC3CC88-E357-47BE-90DF-6BB2E8F22C01}" type="pres">
      <dgm:prSet presAssocID="{4D46F3B2-0DA5-4F18-BEA1-FA3D7BD40BD3}" presName="parTx" presStyleLbl="revTx" presStyleIdx="2" presStyleCnt="7">
        <dgm:presLayoutVars>
          <dgm:chMax val="0"/>
          <dgm:chPref val="0"/>
        </dgm:presLayoutVars>
      </dgm:prSet>
      <dgm:spPr/>
    </dgm:pt>
    <dgm:pt modelId="{E21371D7-89C8-42C5-B138-F0DD07E0BE9A}" type="pres">
      <dgm:prSet presAssocID="{2F96026B-E24D-42A3-9E47-7143A340A767}" presName="sibTrans" presStyleCnt="0"/>
      <dgm:spPr/>
    </dgm:pt>
    <dgm:pt modelId="{5760C5E4-992D-4863-AD60-657F41FB9271}" type="pres">
      <dgm:prSet presAssocID="{E59B21A7-DBEF-452F-8C99-7ED572027EB9}" presName="compNode" presStyleCnt="0"/>
      <dgm:spPr/>
    </dgm:pt>
    <dgm:pt modelId="{F654C9F7-CCBA-42BF-B710-6C480383B66F}" type="pres">
      <dgm:prSet presAssocID="{E59B21A7-DBEF-452F-8C99-7ED572027EB9}" presName="bgRect" presStyleLbl="bgShp" presStyleIdx="3" presStyleCnt="7"/>
      <dgm:spPr/>
    </dgm:pt>
    <dgm:pt modelId="{1B9C829D-64F2-4299-BAD3-E6D8EF57F08B}" type="pres">
      <dgm:prSet presAssocID="{E59B21A7-DBEF-452F-8C99-7ED572027E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E9B9C61-79C9-405E-A3C5-872E3A6D5BC3}" type="pres">
      <dgm:prSet presAssocID="{E59B21A7-DBEF-452F-8C99-7ED572027EB9}" presName="spaceRect" presStyleCnt="0"/>
      <dgm:spPr/>
    </dgm:pt>
    <dgm:pt modelId="{DB7C38C5-48A5-4BCF-82B9-E8CFB8DD0F80}" type="pres">
      <dgm:prSet presAssocID="{E59B21A7-DBEF-452F-8C99-7ED572027EB9}" presName="parTx" presStyleLbl="revTx" presStyleIdx="3" presStyleCnt="7">
        <dgm:presLayoutVars>
          <dgm:chMax val="0"/>
          <dgm:chPref val="0"/>
        </dgm:presLayoutVars>
      </dgm:prSet>
      <dgm:spPr/>
    </dgm:pt>
    <dgm:pt modelId="{C0A63AF0-8E3B-4A15-A1F4-9F227CED2CA4}" type="pres">
      <dgm:prSet presAssocID="{498B85A3-9778-48B0-81AD-02AE4B90CC26}" presName="sibTrans" presStyleCnt="0"/>
      <dgm:spPr/>
    </dgm:pt>
    <dgm:pt modelId="{FF65D546-C469-4DC7-93BA-18F9F73BDC3C}" type="pres">
      <dgm:prSet presAssocID="{09B0A6D5-908E-4C12-9128-6AB5E351598F}" presName="compNode" presStyleCnt="0"/>
      <dgm:spPr/>
    </dgm:pt>
    <dgm:pt modelId="{03F690C2-883E-477B-9177-0213816CF514}" type="pres">
      <dgm:prSet presAssocID="{09B0A6D5-908E-4C12-9128-6AB5E351598F}" presName="bgRect" presStyleLbl="bgShp" presStyleIdx="4" presStyleCnt="7"/>
      <dgm:spPr/>
    </dgm:pt>
    <dgm:pt modelId="{F7F11AFB-31A0-474D-8BF0-E2D932BD339E}" type="pres">
      <dgm:prSet presAssocID="{09B0A6D5-908E-4C12-9128-6AB5E351598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FFBC60-5F37-489A-9DC4-C9F3032D87D0}" type="pres">
      <dgm:prSet presAssocID="{09B0A6D5-908E-4C12-9128-6AB5E351598F}" presName="spaceRect" presStyleCnt="0"/>
      <dgm:spPr/>
    </dgm:pt>
    <dgm:pt modelId="{EEAD69CF-E82B-41E1-BD95-A6C888738907}" type="pres">
      <dgm:prSet presAssocID="{09B0A6D5-908E-4C12-9128-6AB5E351598F}" presName="parTx" presStyleLbl="revTx" presStyleIdx="4" presStyleCnt="7">
        <dgm:presLayoutVars>
          <dgm:chMax val="0"/>
          <dgm:chPref val="0"/>
        </dgm:presLayoutVars>
      </dgm:prSet>
      <dgm:spPr/>
    </dgm:pt>
    <dgm:pt modelId="{CA52AC16-287F-460D-BC18-B70521C883C0}" type="pres">
      <dgm:prSet presAssocID="{4543E06B-897A-461A-9412-8F7DA8CF0037}" presName="sibTrans" presStyleCnt="0"/>
      <dgm:spPr/>
    </dgm:pt>
    <dgm:pt modelId="{76B62B3F-63B5-42C9-9F2E-EDC5EAAD9387}" type="pres">
      <dgm:prSet presAssocID="{E9CD272B-8DE6-46BA-AAFD-C27883AB9CD1}" presName="compNode" presStyleCnt="0"/>
      <dgm:spPr/>
    </dgm:pt>
    <dgm:pt modelId="{4771F6AF-6631-412B-B8B2-877A1AAED99C}" type="pres">
      <dgm:prSet presAssocID="{E9CD272B-8DE6-46BA-AAFD-C27883AB9CD1}" presName="bgRect" presStyleLbl="bgShp" presStyleIdx="5" presStyleCnt="7"/>
      <dgm:spPr/>
    </dgm:pt>
    <dgm:pt modelId="{EB2932AE-8C41-4C18-9020-4CEABA2B984C}" type="pres">
      <dgm:prSet presAssocID="{E9CD272B-8DE6-46BA-AAFD-C27883AB9C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DFED0AB-7D84-4FA0-A88F-688B39A19542}" type="pres">
      <dgm:prSet presAssocID="{E9CD272B-8DE6-46BA-AAFD-C27883AB9CD1}" presName="spaceRect" presStyleCnt="0"/>
      <dgm:spPr/>
    </dgm:pt>
    <dgm:pt modelId="{D6A4A5C3-0171-4371-B427-7D6240C17F5A}" type="pres">
      <dgm:prSet presAssocID="{E9CD272B-8DE6-46BA-AAFD-C27883AB9CD1}" presName="parTx" presStyleLbl="revTx" presStyleIdx="5" presStyleCnt="7">
        <dgm:presLayoutVars>
          <dgm:chMax val="0"/>
          <dgm:chPref val="0"/>
        </dgm:presLayoutVars>
      </dgm:prSet>
      <dgm:spPr/>
    </dgm:pt>
    <dgm:pt modelId="{496BBFA1-CAA8-4B73-9432-250CEAEBD84B}" type="pres">
      <dgm:prSet presAssocID="{0CD17654-29C5-4C6D-8BAB-95C9E0C195F4}" presName="sibTrans" presStyleCnt="0"/>
      <dgm:spPr/>
    </dgm:pt>
    <dgm:pt modelId="{1DF9AD21-AED2-4EF7-B6C3-77CC162DB6E2}" type="pres">
      <dgm:prSet presAssocID="{05A96672-E991-4D50-A98F-071C2CEBF3FE}" presName="compNode" presStyleCnt="0"/>
      <dgm:spPr/>
    </dgm:pt>
    <dgm:pt modelId="{F5F72E32-A4F3-4B20-AFBC-ED9B3454E9E0}" type="pres">
      <dgm:prSet presAssocID="{05A96672-E991-4D50-A98F-071C2CEBF3FE}" presName="bgRect" presStyleLbl="bgShp" presStyleIdx="6" presStyleCnt="7"/>
      <dgm:spPr/>
    </dgm:pt>
    <dgm:pt modelId="{701189BA-4195-4085-9457-9C6E4C538237}" type="pres">
      <dgm:prSet presAssocID="{05A96672-E991-4D50-A98F-071C2CEBF3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6AACE89-93E8-43D7-8441-1A0D2F5687E6}" type="pres">
      <dgm:prSet presAssocID="{05A96672-E991-4D50-A98F-071C2CEBF3FE}" presName="spaceRect" presStyleCnt="0"/>
      <dgm:spPr/>
    </dgm:pt>
    <dgm:pt modelId="{1C165F96-62BB-40AF-B827-86AEE40AC90E}" type="pres">
      <dgm:prSet presAssocID="{05A96672-E991-4D50-A98F-071C2CEBF3F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68B5B09-94B0-431C-9D5A-70A233DED505}" srcId="{32F9A396-D1E8-43F0-A773-1CE135CD5795}" destId="{83701655-85D0-4141-83C5-5F5F81198BDC}" srcOrd="1" destOrd="0" parTransId="{892389DB-7B40-4100-A8E2-D39736A18CCD}" sibTransId="{535BA777-A3C9-4A2F-84C8-5FDE8227F1FC}"/>
    <dgm:cxn modelId="{1E4C0420-28DD-4003-8406-B0AA916D3230}" type="presOf" srcId="{83701655-85D0-4141-83C5-5F5F81198BDC}" destId="{D4FC664D-C4B7-41C7-B05B-A94370B6EF86}" srcOrd="0" destOrd="0" presId="urn:microsoft.com/office/officeart/2018/2/layout/IconVerticalSolidList"/>
    <dgm:cxn modelId="{3A8B115B-E6E0-4F0D-82BE-76FD1996ABB9}" srcId="{32F9A396-D1E8-43F0-A773-1CE135CD5795}" destId="{09B0A6D5-908E-4C12-9128-6AB5E351598F}" srcOrd="4" destOrd="0" parTransId="{1403B5FB-1681-42CB-987C-BC9690DC4EA6}" sibTransId="{4543E06B-897A-461A-9412-8F7DA8CF0037}"/>
    <dgm:cxn modelId="{DF5D8F5C-9B87-4195-9BD8-358BBC217666}" type="presOf" srcId="{32F9A396-D1E8-43F0-A773-1CE135CD5795}" destId="{8732B73D-4083-42AE-8093-63F60601E508}" srcOrd="0" destOrd="0" presId="urn:microsoft.com/office/officeart/2018/2/layout/IconVerticalSolidList"/>
    <dgm:cxn modelId="{766ACF7A-7928-4223-8522-6D78DEAE639B}" type="presOf" srcId="{05A96672-E991-4D50-A98F-071C2CEBF3FE}" destId="{1C165F96-62BB-40AF-B827-86AEE40AC90E}" srcOrd="0" destOrd="0" presId="urn:microsoft.com/office/officeart/2018/2/layout/IconVerticalSolidList"/>
    <dgm:cxn modelId="{C0801C80-601E-48F2-9478-0EE24DEAE1DC}" srcId="{32F9A396-D1E8-43F0-A773-1CE135CD5795}" destId="{E9CD272B-8DE6-46BA-AAFD-C27883AB9CD1}" srcOrd="5" destOrd="0" parTransId="{907C979E-4050-4165-9927-91FFD7CB1A5A}" sibTransId="{0CD17654-29C5-4C6D-8BAB-95C9E0C195F4}"/>
    <dgm:cxn modelId="{30BCA09F-E7FD-4727-B576-A45496D1D57E}" type="presOf" srcId="{4D46F3B2-0DA5-4F18-BEA1-FA3D7BD40BD3}" destId="{4CC3CC88-E357-47BE-90DF-6BB2E8F22C01}" srcOrd="0" destOrd="0" presId="urn:microsoft.com/office/officeart/2018/2/layout/IconVerticalSolidList"/>
    <dgm:cxn modelId="{A00742AA-AC08-4BCE-B2A3-16ED0B84F639}" type="presOf" srcId="{E9CD272B-8DE6-46BA-AAFD-C27883AB9CD1}" destId="{D6A4A5C3-0171-4371-B427-7D6240C17F5A}" srcOrd="0" destOrd="0" presId="urn:microsoft.com/office/officeart/2018/2/layout/IconVerticalSolidList"/>
    <dgm:cxn modelId="{67338CBB-D472-4D5D-8D3E-D14E97E8202A}" srcId="{32F9A396-D1E8-43F0-A773-1CE135CD5795}" destId="{4D46F3B2-0DA5-4F18-BEA1-FA3D7BD40BD3}" srcOrd="2" destOrd="0" parTransId="{617AA86C-76E7-41C0-853F-6C93D8C6D5B5}" sibTransId="{2F96026B-E24D-42A3-9E47-7143A340A767}"/>
    <dgm:cxn modelId="{89E1F9BC-9CAB-4E04-BAEA-FDECB57E40CD}" srcId="{32F9A396-D1E8-43F0-A773-1CE135CD5795}" destId="{0007AC0A-952A-4401-A959-E4444021CC82}" srcOrd="0" destOrd="0" parTransId="{961EAF8D-3D4A-41F3-BAE3-FAC6C458E3E0}" sibTransId="{1D3800AA-3268-47C6-BBD1-FB51A61B8DB7}"/>
    <dgm:cxn modelId="{F97F67BD-BE8A-4FC8-98F8-58FE07D522A4}" type="presOf" srcId="{09B0A6D5-908E-4C12-9128-6AB5E351598F}" destId="{EEAD69CF-E82B-41E1-BD95-A6C888738907}" srcOrd="0" destOrd="0" presId="urn:microsoft.com/office/officeart/2018/2/layout/IconVerticalSolidList"/>
    <dgm:cxn modelId="{6937A2C4-0B69-4EC0-986D-DCF33339FB88}" type="presOf" srcId="{E59B21A7-DBEF-452F-8C99-7ED572027EB9}" destId="{DB7C38C5-48A5-4BCF-82B9-E8CFB8DD0F80}" srcOrd="0" destOrd="0" presId="urn:microsoft.com/office/officeart/2018/2/layout/IconVerticalSolidList"/>
    <dgm:cxn modelId="{6B5ED6EA-F297-4E54-9716-F34563C26DF5}" type="presOf" srcId="{0007AC0A-952A-4401-A959-E4444021CC82}" destId="{F4A246F2-232E-4EBE-9160-57A03804AC60}" srcOrd="0" destOrd="0" presId="urn:microsoft.com/office/officeart/2018/2/layout/IconVerticalSolidList"/>
    <dgm:cxn modelId="{71E695F1-1724-4E69-8DD3-5735BDAFDFDE}" srcId="{32F9A396-D1E8-43F0-A773-1CE135CD5795}" destId="{05A96672-E991-4D50-A98F-071C2CEBF3FE}" srcOrd="6" destOrd="0" parTransId="{A77D0384-DB13-4DF0-9F27-5D1E1F69EC0E}" sibTransId="{9B6D48D1-7A31-4E23-948E-471A777E6755}"/>
    <dgm:cxn modelId="{1D7D7DFE-9C79-41A1-8853-CB7CB7545089}" srcId="{32F9A396-D1E8-43F0-A773-1CE135CD5795}" destId="{E59B21A7-DBEF-452F-8C99-7ED572027EB9}" srcOrd="3" destOrd="0" parTransId="{26E2E8BB-57A5-48AE-A39B-BAAC0CB5B942}" sibTransId="{498B85A3-9778-48B0-81AD-02AE4B90CC26}"/>
    <dgm:cxn modelId="{2D903AC5-DBBB-45DD-8AE2-B1E4F712ECC4}" type="presParOf" srcId="{8732B73D-4083-42AE-8093-63F60601E508}" destId="{0D9122F5-91A2-4AEA-8F7E-5B63F5F7551D}" srcOrd="0" destOrd="0" presId="urn:microsoft.com/office/officeart/2018/2/layout/IconVerticalSolidList"/>
    <dgm:cxn modelId="{399F566D-D5E5-494D-9EFC-63A3EDC9E5E8}" type="presParOf" srcId="{0D9122F5-91A2-4AEA-8F7E-5B63F5F7551D}" destId="{0982E866-8EEC-4D2C-A250-536D43596D67}" srcOrd="0" destOrd="0" presId="urn:microsoft.com/office/officeart/2018/2/layout/IconVerticalSolidList"/>
    <dgm:cxn modelId="{1223D902-028F-4A90-84E2-66B510B422AF}" type="presParOf" srcId="{0D9122F5-91A2-4AEA-8F7E-5B63F5F7551D}" destId="{F5208601-1DE0-4D07-B573-6A26EC2576B5}" srcOrd="1" destOrd="0" presId="urn:microsoft.com/office/officeart/2018/2/layout/IconVerticalSolidList"/>
    <dgm:cxn modelId="{F960AABD-C25A-4B31-B935-8A009E13C8D5}" type="presParOf" srcId="{0D9122F5-91A2-4AEA-8F7E-5B63F5F7551D}" destId="{4595BB99-D487-4AFC-AA2F-BDA7FAE231D2}" srcOrd="2" destOrd="0" presId="urn:microsoft.com/office/officeart/2018/2/layout/IconVerticalSolidList"/>
    <dgm:cxn modelId="{DDDC0539-7292-4EAF-8165-B49718A1C5F1}" type="presParOf" srcId="{0D9122F5-91A2-4AEA-8F7E-5B63F5F7551D}" destId="{F4A246F2-232E-4EBE-9160-57A03804AC60}" srcOrd="3" destOrd="0" presId="urn:microsoft.com/office/officeart/2018/2/layout/IconVerticalSolidList"/>
    <dgm:cxn modelId="{C1C301B6-3D08-4A37-BCD8-4883549D2B24}" type="presParOf" srcId="{8732B73D-4083-42AE-8093-63F60601E508}" destId="{7A069D8C-4B1F-4A8B-A4C0-D3895AA84D02}" srcOrd="1" destOrd="0" presId="urn:microsoft.com/office/officeart/2018/2/layout/IconVerticalSolidList"/>
    <dgm:cxn modelId="{040488AB-A5D1-4F4D-94CE-3FDC11D3EC2A}" type="presParOf" srcId="{8732B73D-4083-42AE-8093-63F60601E508}" destId="{A5659705-A085-4CD8-BD69-BBE7250F1EE1}" srcOrd="2" destOrd="0" presId="urn:microsoft.com/office/officeart/2018/2/layout/IconVerticalSolidList"/>
    <dgm:cxn modelId="{9EC65D19-F424-45C1-9B37-94AE7230F567}" type="presParOf" srcId="{A5659705-A085-4CD8-BD69-BBE7250F1EE1}" destId="{81A6785C-A4D8-40C1-9978-FEA1FD95421E}" srcOrd="0" destOrd="0" presId="urn:microsoft.com/office/officeart/2018/2/layout/IconVerticalSolidList"/>
    <dgm:cxn modelId="{9A32E8FC-89B5-4B5D-8D35-58552A5FF694}" type="presParOf" srcId="{A5659705-A085-4CD8-BD69-BBE7250F1EE1}" destId="{3CF77176-D8F7-4876-9464-72FEA9C6E159}" srcOrd="1" destOrd="0" presId="urn:microsoft.com/office/officeart/2018/2/layout/IconVerticalSolidList"/>
    <dgm:cxn modelId="{659C8247-4F4C-4792-B869-54D51F54E65E}" type="presParOf" srcId="{A5659705-A085-4CD8-BD69-BBE7250F1EE1}" destId="{FDC86EE1-9F26-4204-BD2B-D0DA7B7173AA}" srcOrd="2" destOrd="0" presId="urn:microsoft.com/office/officeart/2018/2/layout/IconVerticalSolidList"/>
    <dgm:cxn modelId="{D4457DAC-16FD-45B4-AB9F-0272B54636F6}" type="presParOf" srcId="{A5659705-A085-4CD8-BD69-BBE7250F1EE1}" destId="{D4FC664D-C4B7-41C7-B05B-A94370B6EF86}" srcOrd="3" destOrd="0" presId="urn:microsoft.com/office/officeart/2018/2/layout/IconVerticalSolidList"/>
    <dgm:cxn modelId="{9BD3ACBE-8924-462E-9079-DA9A9ABE0D02}" type="presParOf" srcId="{8732B73D-4083-42AE-8093-63F60601E508}" destId="{288CD196-52D3-45F0-BA32-98271D411BDE}" srcOrd="3" destOrd="0" presId="urn:microsoft.com/office/officeart/2018/2/layout/IconVerticalSolidList"/>
    <dgm:cxn modelId="{41F146AC-130D-4144-8E8D-A95D9F7DCF96}" type="presParOf" srcId="{8732B73D-4083-42AE-8093-63F60601E508}" destId="{3F4F853C-660A-4E63-8857-966988C7192F}" srcOrd="4" destOrd="0" presId="urn:microsoft.com/office/officeart/2018/2/layout/IconVerticalSolidList"/>
    <dgm:cxn modelId="{049A6678-81ED-4353-87D2-E5CE08C3D76F}" type="presParOf" srcId="{3F4F853C-660A-4E63-8857-966988C7192F}" destId="{625DA0BD-F969-4CCB-A20F-F7B6A677CA7E}" srcOrd="0" destOrd="0" presId="urn:microsoft.com/office/officeart/2018/2/layout/IconVerticalSolidList"/>
    <dgm:cxn modelId="{9997BE36-DC88-4263-84BF-F269F6D8D305}" type="presParOf" srcId="{3F4F853C-660A-4E63-8857-966988C7192F}" destId="{2D82E31A-C972-41FE-924D-F4C7D88789EC}" srcOrd="1" destOrd="0" presId="urn:microsoft.com/office/officeart/2018/2/layout/IconVerticalSolidList"/>
    <dgm:cxn modelId="{79C2E8E1-47F9-4B86-93A6-5762F25BDD74}" type="presParOf" srcId="{3F4F853C-660A-4E63-8857-966988C7192F}" destId="{DB7F8E24-F1E6-432D-B390-CAFFCD72F86C}" srcOrd="2" destOrd="0" presId="urn:microsoft.com/office/officeart/2018/2/layout/IconVerticalSolidList"/>
    <dgm:cxn modelId="{43E00D8C-0512-40C8-83FD-D0A1EE4423ED}" type="presParOf" srcId="{3F4F853C-660A-4E63-8857-966988C7192F}" destId="{4CC3CC88-E357-47BE-90DF-6BB2E8F22C01}" srcOrd="3" destOrd="0" presId="urn:microsoft.com/office/officeart/2018/2/layout/IconVerticalSolidList"/>
    <dgm:cxn modelId="{D505C433-9C46-46B6-9B76-1B6573AE28B1}" type="presParOf" srcId="{8732B73D-4083-42AE-8093-63F60601E508}" destId="{E21371D7-89C8-42C5-B138-F0DD07E0BE9A}" srcOrd="5" destOrd="0" presId="urn:microsoft.com/office/officeart/2018/2/layout/IconVerticalSolidList"/>
    <dgm:cxn modelId="{2CF672EA-008D-4D66-AC0D-0C58FA9D0DBC}" type="presParOf" srcId="{8732B73D-4083-42AE-8093-63F60601E508}" destId="{5760C5E4-992D-4863-AD60-657F41FB9271}" srcOrd="6" destOrd="0" presId="urn:microsoft.com/office/officeart/2018/2/layout/IconVerticalSolidList"/>
    <dgm:cxn modelId="{6978E1DB-8084-420C-B8D2-36AD3B8BC60F}" type="presParOf" srcId="{5760C5E4-992D-4863-AD60-657F41FB9271}" destId="{F654C9F7-CCBA-42BF-B710-6C480383B66F}" srcOrd="0" destOrd="0" presId="urn:microsoft.com/office/officeart/2018/2/layout/IconVerticalSolidList"/>
    <dgm:cxn modelId="{D0B56D08-AA40-4B89-946D-BE1760A26B4C}" type="presParOf" srcId="{5760C5E4-992D-4863-AD60-657F41FB9271}" destId="{1B9C829D-64F2-4299-BAD3-E6D8EF57F08B}" srcOrd="1" destOrd="0" presId="urn:microsoft.com/office/officeart/2018/2/layout/IconVerticalSolidList"/>
    <dgm:cxn modelId="{75F131D7-FBB3-4B02-A30B-2431A907131B}" type="presParOf" srcId="{5760C5E4-992D-4863-AD60-657F41FB9271}" destId="{CE9B9C61-79C9-405E-A3C5-872E3A6D5BC3}" srcOrd="2" destOrd="0" presId="urn:microsoft.com/office/officeart/2018/2/layout/IconVerticalSolidList"/>
    <dgm:cxn modelId="{C2B97B3C-6845-4378-9D06-BF09E90C012F}" type="presParOf" srcId="{5760C5E4-992D-4863-AD60-657F41FB9271}" destId="{DB7C38C5-48A5-4BCF-82B9-E8CFB8DD0F80}" srcOrd="3" destOrd="0" presId="urn:microsoft.com/office/officeart/2018/2/layout/IconVerticalSolidList"/>
    <dgm:cxn modelId="{85601CCF-CDCE-4EBC-9C5C-05DCDA42035B}" type="presParOf" srcId="{8732B73D-4083-42AE-8093-63F60601E508}" destId="{C0A63AF0-8E3B-4A15-A1F4-9F227CED2CA4}" srcOrd="7" destOrd="0" presId="urn:microsoft.com/office/officeart/2018/2/layout/IconVerticalSolidList"/>
    <dgm:cxn modelId="{12D7B930-1C93-4D36-93E2-4C0E9275ACEC}" type="presParOf" srcId="{8732B73D-4083-42AE-8093-63F60601E508}" destId="{FF65D546-C469-4DC7-93BA-18F9F73BDC3C}" srcOrd="8" destOrd="0" presId="urn:microsoft.com/office/officeart/2018/2/layout/IconVerticalSolidList"/>
    <dgm:cxn modelId="{1FE2DA3B-99A2-49BF-8EA3-EF88EE6016FB}" type="presParOf" srcId="{FF65D546-C469-4DC7-93BA-18F9F73BDC3C}" destId="{03F690C2-883E-477B-9177-0213816CF514}" srcOrd="0" destOrd="0" presId="urn:microsoft.com/office/officeart/2018/2/layout/IconVerticalSolidList"/>
    <dgm:cxn modelId="{3C9E71F7-8DD1-4BDB-B3D9-BF2B7AFA7600}" type="presParOf" srcId="{FF65D546-C469-4DC7-93BA-18F9F73BDC3C}" destId="{F7F11AFB-31A0-474D-8BF0-E2D932BD339E}" srcOrd="1" destOrd="0" presId="urn:microsoft.com/office/officeart/2018/2/layout/IconVerticalSolidList"/>
    <dgm:cxn modelId="{8DFE3BE2-2A58-4D58-A977-1F2C3779765D}" type="presParOf" srcId="{FF65D546-C469-4DC7-93BA-18F9F73BDC3C}" destId="{F7FFBC60-5F37-489A-9DC4-C9F3032D87D0}" srcOrd="2" destOrd="0" presId="urn:microsoft.com/office/officeart/2018/2/layout/IconVerticalSolidList"/>
    <dgm:cxn modelId="{E093AB35-35D1-472E-BC08-3A459B6657FE}" type="presParOf" srcId="{FF65D546-C469-4DC7-93BA-18F9F73BDC3C}" destId="{EEAD69CF-E82B-41E1-BD95-A6C888738907}" srcOrd="3" destOrd="0" presId="urn:microsoft.com/office/officeart/2018/2/layout/IconVerticalSolidList"/>
    <dgm:cxn modelId="{85380475-7752-4B88-97E8-5FC1199AFA62}" type="presParOf" srcId="{8732B73D-4083-42AE-8093-63F60601E508}" destId="{CA52AC16-287F-460D-BC18-B70521C883C0}" srcOrd="9" destOrd="0" presId="urn:microsoft.com/office/officeart/2018/2/layout/IconVerticalSolidList"/>
    <dgm:cxn modelId="{9D496A98-68D6-4111-83CC-F3BB99F2D45B}" type="presParOf" srcId="{8732B73D-4083-42AE-8093-63F60601E508}" destId="{76B62B3F-63B5-42C9-9F2E-EDC5EAAD9387}" srcOrd="10" destOrd="0" presId="urn:microsoft.com/office/officeart/2018/2/layout/IconVerticalSolidList"/>
    <dgm:cxn modelId="{A786237E-4B2D-4470-A7E7-721DEF184766}" type="presParOf" srcId="{76B62B3F-63B5-42C9-9F2E-EDC5EAAD9387}" destId="{4771F6AF-6631-412B-B8B2-877A1AAED99C}" srcOrd="0" destOrd="0" presId="urn:microsoft.com/office/officeart/2018/2/layout/IconVerticalSolidList"/>
    <dgm:cxn modelId="{BF31BBB2-0AA7-44EB-B0D0-4B55259BFBAD}" type="presParOf" srcId="{76B62B3F-63B5-42C9-9F2E-EDC5EAAD9387}" destId="{EB2932AE-8C41-4C18-9020-4CEABA2B984C}" srcOrd="1" destOrd="0" presId="urn:microsoft.com/office/officeart/2018/2/layout/IconVerticalSolidList"/>
    <dgm:cxn modelId="{21F716EB-A6A4-4CB4-8FB2-F60E1004CE18}" type="presParOf" srcId="{76B62B3F-63B5-42C9-9F2E-EDC5EAAD9387}" destId="{0DFED0AB-7D84-4FA0-A88F-688B39A19542}" srcOrd="2" destOrd="0" presId="urn:microsoft.com/office/officeart/2018/2/layout/IconVerticalSolidList"/>
    <dgm:cxn modelId="{91D542AD-D94E-4B64-86D2-0C7CDA3DD35D}" type="presParOf" srcId="{76B62B3F-63B5-42C9-9F2E-EDC5EAAD9387}" destId="{D6A4A5C3-0171-4371-B427-7D6240C17F5A}" srcOrd="3" destOrd="0" presId="urn:microsoft.com/office/officeart/2018/2/layout/IconVerticalSolidList"/>
    <dgm:cxn modelId="{3E29017B-EDB6-479B-9360-BF69776E5EDC}" type="presParOf" srcId="{8732B73D-4083-42AE-8093-63F60601E508}" destId="{496BBFA1-CAA8-4B73-9432-250CEAEBD84B}" srcOrd="11" destOrd="0" presId="urn:microsoft.com/office/officeart/2018/2/layout/IconVerticalSolidList"/>
    <dgm:cxn modelId="{F41DBF04-7947-47C7-8F49-067C3E055B56}" type="presParOf" srcId="{8732B73D-4083-42AE-8093-63F60601E508}" destId="{1DF9AD21-AED2-4EF7-B6C3-77CC162DB6E2}" srcOrd="12" destOrd="0" presId="urn:microsoft.com/office/officeart/2018/2/layout/IconVerticalSolidList"/>
    <dgm:cxn modelId="{A8B4EB4C-76B6-4EE9-9CBC-ADE359C6B99D}" type="presParOf" srcId="{1DF9AD21-AED2-4EF7-B6C3-77CC162DB6E2}" destId="{F5F72E32-A4F3-4B20-AFBC-ED9B3454E9E0}" srcOrd="0" destOrd="0" presId="urn:microsoft.com/office/officeart/2018/2/layout/IconVerticalSolidList"/>
    <dgm:cxn modelId="{E3ECE194-A3A9-4D1B-8C6C-8159EF1C104A}" type="presParOf" srcId="{1DF9AD21-AED2-4EF7-B6C3-77CC162DB6E2}" destId="{701189BA-4195-4085-9457-9C6E4C538237}" srcOrd="1" destOrd="0" presId="urn:microsoft.com/office/officeart/2018/2/layout/IconVerticalSolidList"/>
    <dgm:cxn modelId="{217C2DDF-B9AE-4120-A272-1F8F0E8CC3CF}" type="presParOf" srcId="{1DF9AD21-AED2-4EF7-B6C3-77CC162DB6E2}" destId="{C6AACE89-93E8-43D7-8441-1A0D2F5687E6}" srcOrd="2" destOrd="0" presId="urn:microsoft.com/office/officeart/2018/2/layout/IconVerticalSolidList"/>
    <dgm:cxn modelId="{2B6A6F02-7543-4FFB-8F1E-BF352779DE5C}" type="presParOf" srcId="{1DF9AD21-AED2-4EF7-B6C3-77CC162DB6E2}" destId="{1C165F96-62BB-40AF-B827-86AEE40AC9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0F95A-3670-4E56-BB2E-5B55EF96C9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33B71-F030-4EF1-8FB8-5B88155E2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Research</a:t>
          </a:r>
        </a:p>
      </dgm:t>
    </dgm:pt>
    <dgm:pt modelId="{ACF8F580-8AC4-480D-991B-F7CF4EED6409}" type="parTrans" cxnId="{89AFA36A-79E5-4AF9-AB8F-416645582E63}">
      <dgm:prSet/>
      <dgm:spPr/>
      <dgm:t>
        <a:bodyPr/>
        <a:lstStyle/>
        <a:p>
          <a:endParaRPr lang="en-US" sz="1400"/>
        </a:p>
      </dgm:t>
    </dgm:pt>
    <dgm:pt modelId="{C5F20CD0-D730-419E-B59B-D2E43578ABC9}" type="sibTrans" cxnId="{89AFA36A-79E5-4AF9-AB8F-416645582E63}">
      <dgm:prSet/>
      <dgm:spPr/>
      <dgm:t>
        <a:bodyPr/>
        <a:lstStyle/>
        <a:p>
          <a:endParaRPr lang="en-US" sz="1400"/>
        </a:p>
      </dgm:t>
    </dgm:pt>
    <dgm:pt modelId="{33741738-7956-4503-AC14-8BE5D761D6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Use the parents/guardians’ section of the UCAS website at www.ucas.com/parents.</a:t>
          </a:r>
        </a:p>
      </dgm:t>
    </dgm:pt>
    <dgm:pt modelId="{AD3EB840-7277-4C3F-9966-4D9FB47A5E29}" type="parTrans" cxnId="{ADCA6E19-AFAD-4ED0-9BB4-0CF8ABE5784D}">
      <dgm:prSet/>
      <dgm:spPr/>
      <dgm:t>
        <a:bodyPr/>
        <a:lstStyle/>
        <a:p>
          <a:endParaRPr lang="en-US" sz="1400"/>
        </a:p>
      </dgm:t>
    </dgm:pt>
    <dgm:pt modelId="{C4E8E738-B35C-4A48-8E90-99C77F6C6198}" type="sibTrans" cxnId="{ADCA6E19-AFAD-4ED0-9BB4-0CF8ABE5784D}">
      <dgm:prSet/>
      <dgm:spPr/>
      <dgm:t>
        <a:bodyPr/>
        <a:lstStyle/>
        <a:p>
          <a:endParaRPr lang="en-US" sz="1400"/>
        </a:p>
      </dgm:t>
    </dgm:pt>
    <dgm:pt modelId="{30125EDC-D3DF-4F4E-A7EA-D9BAA8EF1B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</a:t>
          </a:r>
        </a:p>
      </dgm:t>
    </dgm:pt>
    <dgm:pt modelId="{085EB479-FB33-4C2E-BE35-E3ACBB3A2C1E}" type="parTrans" cxnId="{E6030468-5D6E-4F78-AAA3-D3D4092C0E4B}">
      <dgm:prSet/>
      <dgm:spPr/>
      <dgm:t>
        <a:bodyPr/>
        <a:lstStyle/>
        <a:p>
          <a:endParaRPr lang="en-US" sz="1400"/>
        </a:p>
      </dgm:t>
    </dgm:pt>
    <dgm:pt modelId="{250DF134-7819-4242-B3F8-C868D4C33FE1}" type="sibTrans" cxnId="{E6030468-5D6E-4F78-AAA3-D3D4092C0E4B}">
      <dgm:prSet/>
      <dgm:spPr/>
      <dgm:t>
        <a:bodyPr/>
        <a:lstStyle/>
        <a:p>
          <a:endParaRPr lang="en-US" sz="1400"/>
        </a:p>
      </dgm:t>
    </dgm:pt>
    <dgm:pt modelId="{933EE9B0-B2FF-4A53-8895-DFD5B18ED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 for updates from UCAS, and get everything you need to know about the application process direct to your inbox.</a:t>
          </a:r>
        </a:p>
      </dgm:t>
    </dgm:pt>
    <dgm:pt modelId="{59B500A7-A49E-41F1-BC47-16962A91D7FB}" type="parTrans" cxnId="{AD92482A-A3BE-42BA-AC52-523571DBDC86}">
      <dgm:prSet/>
      <dgm:spPr/>
      <dgm:t>
        <a:bodyPr/>
        <a:lstStyle/>
        <a:p>
          <a:endParaRPr lang="en-US" sz="1400"/>
        </a:p>
      </dgm:t>
    </dgm:pt>
    <dgm:pt modelId="{288C7A47-0A06-43A6-9D45-4BF469AC5A6C}" type="sibTrans" cxnId="{AD92482A-A3BE-42BA-AC52-523571DBDC86}">
      <dgm:prSet/>
      <dgm:spPr/>
      <dgm:t>
        <a:bodyPr/>
        <a:lstStyle/>
        <a:p>
          <a:endParaRPr lang="en-US" sz="1400"/>
        </a:p>
      </dgm:t>
    </dgm:pt>
    <dgm:pt modelId="{3632D8EF-FC73-4A4A-9BE7-3474283D6D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Open days</a:t>
          </a:r>
        </a:p>
      </dgm:t>
    </dgm:pt>
    <dgm:pt modelId="{C9A0A2A9-4DBF-488E-AE09-3FD728EED472}" type="parTrans" cxnId="{F9E1459E-D97A-40D2-BA93-406B10AC34F2}">
      <dgm:prSet/>
      <dgm:spPr/>
      <dgm:t>
        <a:bodyPr/>
        <a:lstStyle/>
        <a:p>
          <a:endParaRPr lang="en-US" sz="1400"/>
        </a:p>
      </dgm:t>
    </dgm:pt>
    <dgm:pt modelId="{E238D755-BDF7-4EDC-8DD7-D60E5EC09F7B}" type="sibTrans" cxnId="{F9E1459E-D97A-40D2-BA93-406B10AC34F2}">
      <dgm:prSet/>
      <dgm:spPr/>
      <dgm:t>
        <a:bodyPr/>
        <a:lstStyle/>
        <a:p>
          <a:endParaRPr lang="en-US" sz="1400"/>
        </a:p>
      </dgm:t>
    </dgm:pt>
    <dgm:pt modelId="{9DA39B06-8F8D-43DB-BF54-7C7041FA65A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>
              <a:latin typeface="Calibri" panose="020F0502020204030204"/>
            </a:rPr>
            <a:t>Attend</a:t>
          </a:r>
          <a:r>
            <a:rPr lang="en-US" sz="1400"/>
            <a:t> </a:t>
          </a:r>
          <a:r>
            <a:rPr lang="en-US" sz="1400">
              <a:latin typeface="Calibri" panose="020F0502020204030204"/>
            </a:rPr>
            <a:t>virtual events and </a:t>
          </a:r>
          <a:r>
            <a:rPr lang="en-US" sz="1400"/>
            <a:t>open days – you may have a different perspective.</a:t>
          </a:r>
        </a:p>
      </dgm:t>
    </dgm:pt>
    <dgm:pt modelId="{70F12D13-CFF2-4D00-8281-BB13C39774F8}" type="parTrans" cxnId="{5C5E24B0-FED3-4C9D-A3F3-6A6249BD3B01}">
      <dgm:prSet/>
      <dgm:spPr/>
      <dgm:t>
        <a:bodyPr/>
        <a:lstStyle/>
        <a:p>
          <a:endParaRPr lang="en-US" sz="1400"/>
        </a:p>
      </dgm:t>
    </dgm:pt>
    <dgm:pt modelId="{A8D91352-FD90-449E-AB04-EF907EBA4853}" type="sibTrans" cxnId="{5C5E24B0-FED3-4C9D-A3F3-6A6249BD3B01}">
      <dgm:prSet/>
      <dgm:spPr/>
      <dgm:t>
        <a:bodyPr/>
        <a:lstStyle/>
        <a:p>
          <a:endParaRPr lang="en-US" sz="1400"/>
        </a:p>
      </dgm:t>
    </dgm:pt>
    <dgm:pt modelId="{98950086-D1C7-498F-A5C4-249EE1564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Be proactive</a:t>
          </a:r>
        </a:p>
      </dgm:t>
    </dgm:pt>
    <dgm:pt modelId="{D3328F37-5632-468E-A2C3-FC93B9A336CE}" type="parTrans" cxnId="{93A331AC-ED0B-46F3-8702-0F307A8B3C5F}">
      <dgm:prSet/>
      <dgm:spPr/>
      <dgm:t>
        <a:bodyPr/>
        <a:lstStyle/>
        <a:p>
          <a:endParaRPr lang="en-US" sz="1400"/>
        </a:p>
      </dgm:t>
    </dgm:pt>
    <dgm:pt modelId="{D8177D30-B583-425E-8C8E-26382A78DFE6}" type="sibTrans" cxnId="{93A331AC-ED0B-46F3-8702-0F307A8B3C5F}">
      <dgm:prSet/>
      <dgm:spPr/>
      <dgm:t>
        <a:bodyPr/>
        <a:lstStyle/>
        <a:p>
          <a:endParaRPr lang="en-US" sz="1400"/>
        </a:p>
      </dgm:t>
    </dgm:pt>
    <dgm:pt modelId="{A9333EDB-C59F-4C10-BF92-43A76D8F9A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Make sure they read everything carefully that is sent to them and don’t book family holidays at key times!</a:t>
          </a:r>
        </a:p>
      </dgm:t>
    </dgm:pt>
    <dgm:pt modelId="{EB050844-6730-4464-8898-09BDB2A239BF}" type="parTrans" cxnId="{2C1E6C9F-8026-43DA-ADFD-74FFF779A28B}">
      <dgm:prSet/>
      <dgm:spPr/>
      <dgm:t>
        <a:bodyPr/>
        <a:lstStyle/>
        <a:p>
          <a:endParaRPr lang="en-US" sz="1400"/>
        </a:p>
      </dgm:t>
    </dgm:pt>
    <dgm:pt modelId="{2BE091CF-4911-4F1A-942E-85A86C3CE303}" type="sibTrans" cxnId="{2C1E6C9F-8026-43DA-ADFD-74FFF779A28B}">
      <dgm:prSet/>
      <dgm:spPr/>
      <dgm:t>
        <a:bodyPr/>
        <a:lstStyle/>
        <a:p>
          <a:endParaRPr lang="en-US" sz="1400"/>
        </a:p>
      </dgm:t>
    </dgm:pt>
    <dgm:pt modelId="{07693C17-4FE6-42E9-B51D-9BEB2528615E}" type="pres">
      <dgm:prSet presAssocID="{F960F95A-3670-4E56-BB2E-5B55EF96C90D}" presName="Name0" presStyleCnt="0">
        <dgm:presLayoutVars>
          <dgm:dir/>
          <dgm:animLvl val="lvl"/>
          <dgm:resizeHandles val="exact"/>
        </dgm:presLayoutVars>
      </dgm:prSet>
      <dgm:spPr/>
    </dgm:pt>
    <dgm:pt modelId="{1B6A153B-E08D-45BD-8B14-7459A551DF74}" type="pres">
      <dgm:prSet presAssocID="{98950086-D1C7-498F-A5C4-249EE1564D0E}" presName="boxAndChildren" presStyleCnt="0"/>
      <dgm:spPr/>
    </dgm:pt>
    <dgm:pt modelId="{5B584A26-7F0E-4B47-9C1C-743AA0F47B29}" type="pres">
      <dgm:prSet presAssocID="{98950086-D1C7-498F-A5C4-249EE1564D0E}" presName="parentTextBox" presStyleLbl="alignNode1" presStyleIdx="0" presStyleCnt="4"/>
      <dgm:spPr/>
    </dgm:pt>
    <dgm:pt modelId="{9FC6F4E6-ED12-4790-B733-8CFF38A2F8E5}" type="pres">
      <dgm:prSet presAssocID="{98950086-D1C7-498F-A5C4-249EE1564D0E}" presName="descendantBox" presStyleLbl="bgAccFollowNode1" presStyleIdx="0" presStyleCnt="4"/>
      <dgm:spPr/>
    </dgm:pt>
    <dgm:pt modelId="{803C29BB-F9BB-4A60-ADCE-B09F4F132CE4}" type="pres">
      <dgm:prSet presAssocID="{E238D755-BDF7-4EDC-8DD7-D60E5EC09F7B}" presName="sp" presStyleCnt="0"/>
      <dgm:spPr/>
    </dgm:pt>
    <dgm:pt modelId="{A64DCE2E-BC6F-44B1-B004-7337B6D4421E}" type="pres">
      <dgm:prSet presAssocID="{3632D8EF-FC73-4A4A-9BE7-3474283D6D5E}" presName="arrowAndChildren" presStyleCnt="0"/>
      <dgm:spPr/>
    </dgm:pt>
    <dgm:pt modelId="{23417FFF-EBBF-4B39-82C5-14B0024AA43F}" type="pres">
      <dgm:prSet presAssocID="{3632D8EF-FC73-4A4A-9BE7-3474283D6D5E}" presName="parentTextArrow" presStyleLbl="node1" presStyleIdx="0" presStyleCnt="0"/>
      <dgm:spPr/>
    </dgm:pt>
    <dgm:pt modelId="{10BBADAB-F65A-4239-91EC-274C7A935BF2}" type="pres">
      <dgm:prSet presAssocID="{3632D8EF-FC73-4A4A-9BE7-3474283D6D5E}" presName="arrow" presStyleLbl="alignNode1" presStyleIdx="1" presStyleCnt="4"/>
      <dgm:spPr/>
    </dgm:pt>
    <dgm:pt modelId="{E41F4342-9FFE-47FE-BEE8-D529769CFD0B}" type="pres">
      <dgm:prSet presAssocID="{3632D8EF-FC73-4A4A-9BE7-3474283D6D5E}" presName="descendantArrow" presStyleLbl="bgAccFollowNode1" presStyleIdx="1" presStyleCnt="4"/>
      <dgm:spPr/>
    </dgm:pt>
    <dgm:pt modelId="{ED661A36-E9A4-49E6-93F7-21B715D738E8}" type="pres">
      <dgm:prSet presAssocID="{250DF134-7819-4242-B3F8-C868D4C33FE1}" presName="sp" presStyleCnt="0"/>
      <dgm:spPr/>
    </dgm:pt>
    <dgm:pt modelId="{1D4FEF1D-9ED6-4D26-94AF-894EC5D47476}" type="pres">
      <dgm:prSet presAssocID="{30125EDC-D3DF-4F4E-A7EA-D9BAA8EF1BFE}" presName="arrowAndChildren" presStyleCnt="0"/>
      <dgm:spPr/>
    </dgm:pt>
    <dgm:pt modelId="{4B912E9D-6B93-4B9A-828D-AEE2C9E8C2B1}" type="pres">
      <dgm:prSet presAssocID="{30125EDC-D3DF-4F4E-A7EA-D9BAA8EF1BFE}" presName="parentTextArrow" presStyleLbl="node1" presStyleIdx="0" presStyleCnt="0"/>
      <dgm:spPr/>
    </dgm:pt>
    <dgm:pt modelId="{7EC65C04-1863-417B-AB94-0725177F04A4}" type="pres">
      <dgm:prSet presAssocID="{30125EDC-D3DF-4F4E-A7EA-D9BAA8EF1BFE}" presName="arrow" presStyleLbl="alignNode1" presStyleIdx="2" presStyleCnt="4"/>
      <dgm:spPr/>
    </dgm:pt>
    <dgm:pt modelId="{30BE029A-8C4B-4640-9BBB-08FE9ECE8AD2}" type="pres">
      <dgm:prSet presAssocID="{30125EDC-D3DF-4F4E-A7EA-D9BAA8EF1BFE}" presName="descendantArrow" presStyleLbl="bgAccFollowNode1" presStyleIdx="2" presStyleCnt="4"/>
      <dgm:spPr/>
    </dgm:pt>
    <dgm:pt modelId="{8C9C5D48-A2DB-4C97-9439-118C51E6CA43}" type="pres">
      <dgm:prSet presAssocID="{C5F20CD0-D730-419E-B59B-D2E43578ABC9}" presName="sp" presStyleCnt="0"/>
      <dgm:spPr/>
    </dgm:pt>
    <dgm:pt modelId="{EDA03E52-0C8C-4FAB-9EC5-32A20B76BE95}" type="pres">
      <dgm:prSet presAssocID="{F7133B71-F030-4EF1-8FB8-5B88155E2464}" presName="arrowAndChildren" presStyleCnt="0"/>
      <dgm:spPr/>
    </dgm:pt>
    <dgm:pt modelId="{02C45550-1BCD-418B-A98C-FEEC88706FFC}" type="pres">
      <dgm:prSet presAssocID="{F7133B71-F030-4EF1-8FB8-5B88155E2464}" presName="parentTextArrow" presStyleLbl="node1" presStyleIdx="0" presStyleCnt="0"/>
      <dgm:spPr/>
    </dgm:pt>
    <dgm:pt modelId="{85A4FDBA-388D-451A-AC69-E5F11176299A}" type="pres">
      <dgm:prSet presAssocID="{F7133B71-F030-4EF1-8FB8-5B88155E2464}" presName="arrow" presStyleLbl="alignNode1" presStyleIdx="3" presStyleCnt="4"/>
      <dgm:spPr/>
    </dgm:pt>
    <dgm:pt modelId="{52E280DE-3718-4C98-9385-CEF1A59AB3BA}" type="pres">
      <dgm:prSet presAssocID="{F7133B71-F030-4EF1-8FB8-5B88155E2464}" presName="descendantArrow" presStyleLbl="bgAccFollowNode1" presStyleIdx="3" presStyleCnt="4"/>
      <dgm:spPr/>
    </dgm:pt>
  </dgm:ptLst>
  <dgm:cxnLst>
    <dgm:cxn modelId="{52223E00-05BC-4CFB-84C4-53A61A020B81}" type="presOf" srcId="{933EE9B0-B2FF-4A53-8895-DFD5B18EDAAF}" destId="{30BE029A-8C4B-4640-9BBB-08FE9ECE8AD2}" srcOrd="0" destOrd="0" presId="urn:microsoft.com/office/officeart/2016/7/layout/VerticalDownArrowProcess"/>
    <dgm:cxn modelId="{66FB6611-6FFF-404B-BF83-6560068EA5EF}" type="presOf" srcId="{F7133B71-F030-4EF1-8FB8-5B88155E2464}" destId="{02C45550-1BCD-418B-A98C-FEEC88706FFC}" srcOrd="0" destOrd="0" presId="urn:microsoft.com/office/officeart/2016/7/layout/VerticalDownArrowProcess"/>
    <dgm:cxn modelId="{ADCA6E19-AFAD-4ED0-9BB4-0CF8ABE5784D}" srcId="{F7133B71-F030-4EF1-8FB8-5B88155E2464}" destId="{33741738-7956-4503-AC14-8BE5D761D60F}" srcOrd="0" destOrd="0" parTransId="{AD3EB840-7277-4C3F-9966-4D9FB47A5E29}" sibTransId="{C4E8E738-B35C-4A48-8E90-99C77F6C6198}"/>
    <dgm:cxn modelId="{AD92482A-A3BE-42BA-AC52-523571DBDC86}" srcId="{30125EDC-D3DF-4F4E-A7EA-D9BAA8EF1BFE}" destId="{933EE9B0-B2FF-4A53-8895-DFD5B18EDAAF}" srcOrd="0" destOrd="0" parTransId="{59B500A7-A49E-41F1-BC47-16962A91D7FB}" sibTransId="{288C7A47-0A06-43A6-9D45-4BF469AC5A6C}"/>
    <dgm:cxn modelId="{B0080C64-2928-4911-B206-4519480C7097}" type="presOf" srcId="{3632D8EF-FC73-4A4A-9BE7-3474283D6D5E}" destId="{10BBADAB-F65A-4239-91EC-274C7A935BF2}" srcOrd="1" destOrd="0" presId="urn:microsoft.com/office/officeart/2016/7/layout/VerticalDownArrowProcess"/>
    <dgm:cxn modelId="{A870C164-B931-42D4-BDC6-5EE165FB76C9}" type="presOf" srcId="{F7133B71-F030-4EF1-8FB8-5B88155E2464}" destId="{85A4FDBA-388D-451A-AC69-E5F11176299A}" srcOrd="1" destOrd="0" presId="urn:microsoft.com/office/officeart/2016/7/layout/VerticalDownArrowProcess"/>
    <dgm:cxn modelId="{E6030468-5D6E-4F78-AAA3-D3D4092C0E4B}" srcId="{F960F95A-3670-4E56-BB2E-5B55EF96C90D}" destId="{30125EDC-D3DF-4F4E-A7EA-D9BAA8EF1BFE}" srcOrd="1" destOrd="0" parTransId="{085EB479-FB33-4C2E-BE35-E3ACBB3A2C1E}" sibTransId="{250DF134-7819-4242-B3F8-C868D4C33FE1}"/>
    <dgm:cxn modelId="{89AFA36A-79E5-4AF9-AB8F-416645582E63}" srcId="{F960F95A-3670-4E56-BB2E-5B55EF96C90D}" destId="{F7133B71-F030-4EF1-8FB8-5B88155E2464}" srcOrd="0" destOrd="0" parTransId="{ACF8F580-8AC4-480D-991B-F7CF4EED6409}" sibTransId="{C5F20CD0-D730-419E-B59B-D2E43578ABC9}"/>
    <dgm:cxn modelId="{6AD6F551-C009-45EB-A100-862C79FB4D69}" type="presOf" srcId="{98950086-D1C7-498F-A5C4-249EE1564D0E}" destId="{5B584A26-7F0E-4B47-9C1C-743AA0F47B29}" srcOrd="0" destOrd="0" presId="urn:microsoft.com/office/officeart/2016/7/layout/VerticalDownArrowProcess"/>
    <dgm:cxn modelId="{F1814093-DE36-4A91-AB4B-A4166F927228}" type="presOf" srcId="{30125EDC-D3DF-4F4E-A7EA-D9BAA8EF1BFE}" destId="{4B912E9D-6B93-4B9A-828D-AEE2C9E8C2B1}" srcOrd="0" destOrd="0" presId="urn:microsoft.com/office/officeart/2016/7/layout/VerticalDownArrowProcess"/>
    <dgm:cxn modelId="{44BE8F9C-6B89-499D-BBE5-0D2A13632CFF}" type="presOf" srcId="{F960F95A-3670-4E56-BB2E-5B55EF96C90D}" destId="{07693C17-4FE6-42E9-B51D-9BEB2528615E}" srcOrd="0" destOrd="0" presId="urn:microsoft.com/office/officeart/2016/7/layout/VerticalDownArrowProcess"/>
    <dgm:cxn modelId="{2E57AD9D-2C73-43CC-927B-5CC612538A2D}" type="presOf" srcId="{9DA39B06-8F8D-43DB-BF54-7C7041FA65AB}" destId="{E41F4342-9FFE-47FE-BEE8-D529769CFD0B}" srcOrd="0" destOrd="0" presId="urn:microsoft.com/office/officeart/2016/7/layout/VerticalDownArrowProcess"/>
    <dgm:cxn modelId="{F9E1459E-D97A-40D2-BA93-406B10AC34F2}" srcId="{F960F95A-3670-4E56-BB2E-5B55EF96C90D}" destId="{3632D8EF-FC73-4A4A-9BE7-3474283D6D5E}" srcOrd="2" destOrd="0" parTransId="{C9A0A2A9-4DBF-488E-AE09-3FD728EED472}" sibTransId="{E238D755-BDF7-4EDC-8DD7-D60E5EC09F7B}"/>
    <dgm:cxn modelId="{2C1E6C9F-8026-43DA-ADFD-74FFF779A28B}" srcId="{98950086-D1C7-498F-A5C4-249EE1564D0E}" destId="{A9333EDB-C59F-4C10-BF92-43A76D8F9A4A}" srcOrd="0" destOrd="0" parTransId="{EB050844-6730-4464-8898-09BDB2A239BF}" sibTransId="{2BE091CF-4911-4F1A-942E-85A86C3CE303}"/>
    <dgm:cxn modelId="{5FFBD49F-E152-46ED-8F1C-BD276811522E}" type="presOf" srcId="{A9333EDB-C59F-4C10-BF92-43A76D8F9A4A}" destId="{9FC6F4E6-ED12-4790-B733-8CFF38A2F8E5}" srcOrd="0" destOrd="0" presId="urn:microsoft.com/office/officeart/2016/7/layout/VerticalDownArrowProcess"/>
    <dgm:cxn modelId="{CE80E4A1-AA69-469F-B992-7E641D36ACB7}" type="presOf" srcId="{33741738-7956-4503-AC14-8BE5D761D60F}" destId="{52E280DE-3718-4C98-9385-CEF1A59AB3BA}" srcOrd="0" destOrd="0" presId="urn:microsoft.com/office/officeart/2016/7/layout/VerticalDownArrowProcess"/>
    <dgm:cxn modelId="{2C0B40A7-0B96-470B-97A4-A69B2A95AC23}" type="presOf" srcId="{30125EDC-D3DF-4F4E-A7EA-D9BAA8EF1BFE}" destId="{7EC65C04-1863-417B-AB94-0725177F04A4}" srcOrd="1" destOrd="0" presId="urn:microsoft.com/office/officeart/2016/7/layout/VerticalDownArrowProcess"/>
    <dgm:cxn modelId="{93A331AC-ED0B-46F3-8702-0F307A8B3C5F}" srcId="{F960F95A-3670-4E56-BB2E-5B55EF96C90D}" destId="{98950086-D1C7-498F-A5C4-249EE1564D0E}" srcOrd="3" destOrd="0" parTransId="{D3328F37-5632-468E-A2C3-FC93B9A336CE}" sibTransId="{D8177D30-B583-425E-8C8E-26382A78DFE6}"/>
    <dgm:cxn modelId="{5C5E24B0-FED3-4C9D-A3F3-6A6249BD3B01}" srcId="{3632D8EF-FC73-4A4A-9BE7-3474283D6D5E}" destId="{9DA39B06-8F8D-43DB-BF54-7C7041FA65AB}" srcOrd="0" destOrd="0" parTransId="{70F12D13-CFF2-4D00-8281-BB13C39774F8}" sibTransId="{A8D91352-FD90-449E-AB04-EF907EBA4853}"/>
    <dgm:cxn modelId="{6D5DDBFD-B44B-4AD0-9D88-94CCCB2232CB}" type="presOf" srcId="{3632D8EF-FC73-4A4A-9BE7-3474283D6D5E}" destId="{23417FFF-EBBF-4B39-82C5-14B0024AA43F}" srcOrd="0" destOrd="0" presId="urn:microsoft.com/office/officeart/2016/7/layout/VerticalDownArrowProcess"/>
    <dgm:cxn modelId="{86F5550A-C02A-4619-8210-1239B7844EE0}" type="presParOf" srcId="{07693C17-4FE6-42E9-B51D-9BEB2528615E}" destId="{1B6A153B-E08D-45BD-8B14-7459A551DF74}" srcOrd="0" destOrd="0" presId="urn:microsoft.com/office/officeart/2016/7/layout/VerticalDownArrowProcess"/>
    <dgm:cxn modelId="{E0446EE7-5B57-4A05-95E6-53EC2B9A7F18}" type="presParOf" srcId="{1B6A153B-E08D-45BD-8B14-7459A551DF74}" destId="{5B584A26-7F0E-4B47-9C1C-743AA0F47B29}" srcOrd="0" destOrd="0" presId="urn:microsoft.com/office/officeart/2016/7/layout/VerticalDownArrowProcess"/>
    <dgm:cxn modelId="{7568604E-8AE6-4C5E-8E09-813A57F90AF0}" type="presParOf" srcId="{1B6A153B-E08D-45BD-8B14-7459A551DF74}" destId="{9FC6F4E6-ED12-4790-B733-8CFF38A2F8E5}" srcOrd="1" destOrd="0" presId="urn:microsoft.com/office/officeart/2016/7/layout/VerticalDownArrowProcess"/>
    <dgm:cxn modelId="{4F26A7DA-BFB3-48EB-88A3-6A170D38E8C0}" type="presParOf" srcId="{07693C17-4FE6-42E9-B51D-9BEB2528615E}" destId="{803C29BB-F9BB-4A60-ADCE-B09F4F132CE4}" srcOrd="1" destOrd="0" presId="urn:microsoft.com/office/officeart/2016/7/layout/VerticalDownArrowProcess"/>
    <dgm:cxn modelId="{176C7CE2-B647-4294-A997-190F725A95BD}" type="presParOf" srcId="{07693C17-4FE6-42E9-B51D-9BEB2528615E}" destId="{A64DCE2E-BC6F-44B1-B004-7337B6D4421E}" srcOrd="2" destOrd="0" presId="urn:microsoft.com/office/officeart/2016/7/layout/VerticalDownArrowProcess"/>
    <dgm:cxn modelId="{BC12F3DC-D737-40B2-964B-F66FDC905B7F}" type="presParOf" srcId="{A64DCE2E-BC6F-44B1-B004-7337B6D4421E}" destId="{23417FFF-EBBF-4B39-82C5-14B0024AA43F}" srcOrd="0" destOrd="0" presId="urn:microsoft.com/office/officeart/2016/7/layout/VerticalDownArrowProcess"/>
    <dgm:cxn modelId="{C6375038-7932-42FA-865D-CDB74160B076}" type="presParOf" srcId="{A64DCE2E-BC6F-44B1-B004-7337B6D4421E}" destId="{10BBADAB-F65A-4239-91EC-274C7A935BF2}" srcOrd="1" destOrd="0" presId="urn:microsoft.com/office/officeart/2016/7/layout/VerticalDownArrowProcess"/>
    <dgm:cxn modelId="{CD100120-4F97-46B2-AB70-61A01327679F}" type="presParOf" srcId="{A64DCE2E-BC6F-44B1-B004-7337B6D4421E}" destId="{E41F4342-9FFE-47FE-BEE8-D529769CFD0B}" srcOrd="2" destOrd="0" presId="urn:microsoft.com/office/officeart/2016/7/layout/VerticalDownArrowProcess"/>
    <dgm:cxn modelId="{B5FB062E-5359-483A-80A4-F0B4F947E4E6}" type="presParOf" srcId="{07693C17-4FE6-42E9-B51D-9BEB2528615E}" destId="{ED661A36-E9A4-49E6-93F7-21B715D738E8}" srcOrd="3" destOrd="0" presId="urn:microsoft.com/office/officeart/2016/7/layout/VerticalDownArrowProcess"/>
    <dgm:cxn modelId="{33B03DB9-60CC-4A68-A69C-C1BEB8F14678}" type="presParOf" srcId="{07693C17-4FE6-42E9-B51D-9BEB2528615E}" destId="{1D4FEF1D-9ED6-4D26-94AF-894EC5D47476}" srcOrd="4" destOrd="0" presId="urn:microsoft.com/office/officeart/2016/7/layout/VerticalDownArrowProcess"/>
    <dgm:cxn modelId="{F4E45960-969B-484A-BCAE-B20160681492}" type="presParOf" srcId="{1D4FEF1D-9ED6-4D26-94AF-894EC5D47476}" destId="{4B912E9D-6B93-4B9A-828D-AEE2C9E8C2B1}" srcOrd="0" destOrd="0" presId="urn:microsoft.com/office/officeart/2016/7/layout/VerticalDownArrowProcess"/>
    <dgm:cxn modelId="{820AB8F4-7AF6-450A-B247-2E6E56B862A1}" type="presParOf" srcId="{1D4FEF1D-9ED6-4D26-94AF-894EC5D47476}" destId="{7EC65C04-1863-417B-AB94-0725177F04A4}" srcOrd="1" destOrd="0" presId="urn:microsoft.com/office/officeart/2016/7/layout/VerticalDownArrowProcess"/>
    <dgm:cxn modelId="{3A88B705-1378-4E2D-A4C7-1A10367BC4C9}" type="presParOf" srcId="{1D4FEF1D-9ED6-4D26-94AF-894EC5D47476}" destId="{30BE029A-8C4B-4640-9BBB-08FE9ECE8AD2}" srcOrd="2" destOrd="0" presId="urn:microsoft.com/office/officeart/2016/7/layout/VerticalDownArrowProcess"/>
    <dgm:cxn modelId="{E4995306-EAB5-481A-9ADD-CA5756AFEDD4}" type="presParOf" srcId="{07693C17-4FE6-42E9-B51D-9BEB2528615E}" destId="{8C9C5D48-A2DB-4C97-9439-118C51E6CA43}" srcOrd="5" destOrd="0" presId="urn:microsoft.com/office/officeart/2016/7/layout/VerticalDownArrowProcess"/>
    <dgm:cxn modelId="{2324784A-0A1C-4705-B86E-7F1D9CF73D70}" type="presParOf" srcId="{07693C17-4FE6-42E9-B51D-9BEB2528615E}" destId="{EDA03E52-0C8C-4FAB-9EC5-32A20B76BE95}" srcOrd="6" destOrd="0" presId="urn:microsoft.com/office/officeart/2016/7/layout/VerticalDownArrowProcess"/>
    <dgm:cxn modelId="{D6ED9D0E-EEF0-4828-A834-4F858B48CE74}" type="presParOf" srcId="{EDA03E52-0C8C-4FAB-9EC5-32A20B76BE95}" destId="{02C45550-1BCD-418B-A98C-FEEC88706FFC}" srcOrd="0" destOrd="0" presId="urn:microsoft.com/office/officeart/2016/7/layout/VerticalDownArrowProcess"/>
    <dgm:cxn modelId="{52FF0556-CEDA-4DD1-9C97-287AFFFC067E}" type="presParOf" srcId="{EDA03E52-0C8C-4FAB-9EC5-32A20B76BE95}" destId="{85A4FDBA-388D-451A-AC69-E5F11176299A}" srcOrd="1" destOrd="0" presId="urn:microsoft.com/office/officeart/2016/7/layout/VerticalDownArrowProcess"/>
    <dgm:cxn modelId="{3D454098-8CDA-45BC-BD9A-44B76430F2CB}" type="presParOf" srcId="{EDA03E52-0C8C-4FAB-9EC5-32A20B76BE95}" destId="{52E280DE-3718-4C98-9385-CEF1A59AB3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0E0B-3389-4F1F-B6F3-CC8D315FD19C}">
      <dsp:nvSpPr>
        <dsp:cNvPr id="0" name=""/>
        <dsp:cNvSpPr/>
      </dsp:nvSpPr>
      <dsp:spPr>
        <a:xfrm>
          <a:off x="28616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D5F33-D052-4F2A-B07F-E72982AD8215}">
      <dsp:nvSpPr>
        <dsp:cNvPr id="0" name=""/>
        <dsp:cNvSpPr/>
      </dsp:nvSpPr>
      <dsp:spPr>
        <a:xfrm>
          <a:off x="47582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52252-5492-4D6A-8A72-0472BF3E030B}">
      <dsp:nvSpPr>
        <dsp:cNvPr id="0" name=""/>
        <dsp:cNvSpPr/>
      </dsp:nvSpPr>
      <dsp:spPr>
        <a:xfrm>
          <a:off x="1659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Higher education</a:t>
          </a:r>
          <a:endParaRPr lang="en-GB" sz="1800" b="1" i="0" u="none" strike="noStrike" kern="1200" cap="none" baseline="0" noProof="0">
            <a:latin typeface="Calibri Light"/>
            <a:cs typeface="Calibri Light"/>
          </a:endParaRPr>
        </a:p>
      </dsp:txBody>
      <dsp:txXfrm>
        <a:off x="1659" y="1923548"/>
        <a:ext cx="1458984" cy="583593"/>
      </dsp:txXfrm>
    </dsp:sp>
    <dsp:sp modelId="{F3D85CDB-6AD6-46B0-B8D7-B411D11E4636}">
      <dsp:nvSpPr>
        <dsp:cNvPr id="0" name=""/>
        <dsp:cNvSpPr/>
      </dsp:nvSpPr>
      <dsp:spPr>
        <a:xfrm>
          <a:off x="206572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A9534-BC25-4B3F-B9BC-AA164445A2C5}">
      <dsp:nvSpPr>
        <dsp:cNvPr id="0" name=""/>
        <dsp:cNvSpPr/>
      </dsp:nvSpPr>
      <dsp:spPr>
        <a:xfrm>
          <a:off x="225538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8AFDC-0778-4BDB-A08D-62A10077DD53}">
      <dsp:nvSpPr>
        <dsp:cNvPr id="0" name=""/>
        <dsp:cNvSpPr/>
      </dsp:nvSpPr>
      <dsp:spPr>
        <a:xfrm>
          <a:off x="1715966" y="1923548"/>
          <a:ext cx="1589490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50" b="1" kern="1200" cap="none">
              <a:latin typeface="+mn-lt"/>
            </a:rPr>
            <a:t>Apprenticeships</a:t>
          </a:r>
          <a:r>
            <a:rPr lang="en-GB" sz="1800" b="1" kern="1200" cap="none">
              <a:latin typeface="+mn-lt"/>
            </a:rPr>
            <a:t>/traineeships</a:t>
          </a:r>
        </a:p>
      </dsp:txBody>
      <dsp:txXfrm>
        <a:off x="1715966" y="1923548"/>
        <a:ext cx="1589490" cy="583593"/>
      </dsp:txXfrm>
    </dsp:sp>
    <dsp:sp modelId="{1FDC76F1-2A12-499B-A052-2BF375205DC8}">
      <dsp:nvSpPr>
        <dsp:cNvPr id="0" name=""/>
        <dsp:cNvSpPr/>
      </dsp:nvSpPr>
      <dsp:spPr>
        <a:xfrm>
          <a:off x="3845280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966E3-79AD-4D79-A9F6-4C206CD81EF2}">
      <dsp:nvSpPr>
        <dsp:cNvPr id="0" name=""/>
        <dsp:cNvSpPr/>
      </dsp:nvSpPr>
      <dsp:spPr>
        <a:xfrm rot="2189517">
          <a:off x="4034948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6270-E10F-4009-89A6-1703EE4C6AB1}">
      <dsp:nvSpPr>
        <dsp:cNvPr id="0" name=""/>
        <dsp:cNvSpPr/>
      </dsp:nvSpPr>
      <dsp:spPr>
        <a:xfrm>
          <a:off x="3560778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Studying abroad</a:t>
          </a:r>
        </a:p>
      </dsp:txBody>
      <dsp:txXfrm>
        <a:off x="3560778" y="1923548"/>
        <a:ext cx="1458984" cy="583593"/>
      </dsp:txXfrm>
    </dsp:sp>
    <dsp:sp modelId="{85F07643-39BA-442D-AA96-CE8150BC8E35}">
      <dsp:nvSpPr>
        <dsp:cNvPr id="0" name=""/>
        <dsp:cNvSpPr/>
      </dsp:nvSpPr>
      <dsp:spPr>
        <a:xfrm>
          <a:off x="5559587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71DA3-9DF3-44F3-91BC-1B157B696D45}">
      <dsp:nvSpPr>
        <dsp:cNvPr id="0" name=""/>
        <dsp:cNvSpPr/>
      </dsp:nvSpPr>
      <dsp:spPr>
        <a:xfrm>
          <a:off x="5749255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FC8B5-2BDE-4F8A-AED2-B2C221876442}">
      <dsp:nvSpPr>
        <dsp:cNvPr id="0" name=""/>
        <dsp:cNvSpPr/>
      </dsp:nvSpPr>
      <dsp:spPr>
        <a:xfrm>
          <a:off x="5275085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Gap year</a:t>
          </a:r>
          <a:endParaRPr lang="en-GB" sz="1800" kern="1200"/>
        </a:p>
      </dsp:txBody>
      <dsp:txXfrm>
        <a:off x="5275085" y="1923548"/>
        <a:ext cx="1458984" cy="583593"/>
      </dsp:txXfrm>
    </dsp:sp>
    <dsp:sp modelId="{917E4EEE-F4B1-47A3-8845-BAE3FA8736FD}">
      <dsp:nvSpPr>
        <dsp:cNvPr id="0" name=""/>
        <dsp:cNvSpPr/>
      </dsp:nvSpPr>
      <dsp:spPr>
        <a:xfrm>
          <a:off x="7273894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C0D43-A32E-4D3C-ABFA-87375245EF6D}">
      <dsp:nvSpPr>
        <dsp:cNvPr id="0" name=""/>
        <dsp:cNvSpPr/>
      </dsp:nvSpPr>
      <dsp:spPr>
        <a:xfrm>
          <a:off x="7463562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5ECA1-80E0-4BA0-AEE3-1825E4F54959}">
      <dsp:nvSpPr>
        <dsp:cNvPr id="0" name=""/>
        <dsp:cNvSpPr/>
      </dsp:nvSpPr>
      <dsp:spPr>
        <a:xfrm>
          <a:off x="6989392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Getting a job</a:t>
          </a:r>
          <a:endParaRPr lang="en-GB" sz="1800" kern="1200"/>
        </a:p>
      </dsp:txBody>
      <dsp:txXfrm>
        <a:off x="6989392" y="1923548"/>
        <a:ext cx="1458984" cy="58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62D68-4C82-470B-B2F7-1BB951BF3694}">
      <dsp:nvSpPr>
        <dsp:cNvPr id="0" name=""/>
        <dsp:cNvSpPr/>
      </dsp:nvSpPr>
      <dsp:spPr>
        <a:xfrm>
          <a:off x="0" y="606239"/>
          <a:ext cx="1321365" cy="1055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 student registers at: ucas.com/apply</a:t>
          </a:r>
        </a:p>
      </dsp:txBody>
      <dsp:txXfrm>
        <a:off x="30911" y="637150"/>
        <a:ext cx="1259543" cy="993553"/>
      </dsp:txXfrm>
    </dsp:sp>
    <dsp:sp modelId="{5543219D-F762-46D9-9736-83F9D65147A3}">
      <dsp:nvSpPr>
        <dsp:cNvPr id="0" name=""/>
        <dsp:cNvSpPr/>
      </dsp:nvSpPr>
      <dsp:spPr>
        <a:xfrm rot="99588">
          <a:off x="1458432" y="1065970"/>
          <a:ext cx="33905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58453" y="1151741"/>
        <a:ext cx="237338" cy="261733"/>
      </dsp:txXfrm>
    </dsp:sp>
    <dsp:sp modelId="{249A2BC4-1D12-4F1F-BBC4-5D4845239AFA}">
      <dsp:nvSpPr>
        <dsp:cNvPr id="0" name=""/>
        <dsp:cNvSpPr/>
      </dsp:nvSpPr>
      <dsp:spPr>
        <a:xfrm>
          <a:off x="1953518" y="406794"/>
          <a:ext cx="2316655" cy="2215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b="1" kern="1200">
              <a:cs typeface="Arial" pitchFamily="34" charset="0"/>
            </a:rPr>
            <a:t>Sections to complete: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1. Personal details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2. Additional information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3. Student finance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4. Choices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5. Education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6. Employment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7. Personal statement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b="1" kern="1200">
              <a:latin typeface="Calibri" panose="020F0502020204030204"/>
            </a:rPr>
            <a:t>8. Referee details</a:t>
          </a:r>
          <a:endParaRPr lang="en-GB" sz="1400" kern="1200"/>
        </a:p>
      </dsp:txBody>
      <dsp:txXfrm>
        <a:off x="2018401" y="471677"/>
        <a:ext cx="2186889" cy="2085509"/>
      </dsp:txXfrm>
    </dsp:sp>
    <dsp:sp modelId="{DB535FF1-97C0-45BA-97DC-E6FBA6BFCC21}">
      <dsp:nvSpPr>
        <dsp:cNvPr id="0" name=""/>
        <dsp:cNvSpPr/>
      </dsp:nvSpPr>
      <dsp:spPr>
        <a:xfrm rot="4699">
          <a:off x="4514500" y="938125"/>
          <a:ext cx="62448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514500" y="1025280"/>
        <a:ext cx="493618" cy="261733"/>
      </dsp:txXfrm>
    </dsp:sp>
    <dsp:sp modelId="{8E2F7C7A-5A42-4560-8BCF-0872DBF5F416}">
      <dsp:nvSpPr>
        <dsp:cNvPr id="0" name=""/>
        <dsp:cNvSpPr/>
      </dsp:nvSpPr>
      <dsp:spPr>
        <a:xfrm>
          <a:off x="5444701" y="752662"/>
          <a:ext cx="1191431" cy="1055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Teacher/ adviser adds their reference</a:t>
          </a:r>
          <a:endParaRPr lang="en-GB" sz="1400" kern="1200"/>
        </a:p>
      </dsp:txBody>
      <dsp:txXfrm>
        <a:off x="5475612" y="783573"/>
        <a:ext cx="1129609" cy="993553"/>
      </dsp:txXfrm>
    </dsp:sp>
    <dsp:sp modelId="{2CBE7B2B-6043-4AFE-98A9-989AAB596E9C}">
      <dsp:nvSpPr>
        <dsp:cNvPr id="0" name=""/>
        <dsp:cNvSpPr/>
      </dsp:nvSpPr>
      <dsp:spPr>
        <a:xfrm rot="21432845">
          <a:off x="6840750" y="997969"/>
          <a:ext cx="38154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840818" y="1087995"/>
        <a:ext cx="267081" cy="261733"/>
      </dsp:txXfrm>
    </dsp:sp>
    <dsp:sp modelId="{9A1A4E0F-6D24-4DA6-B1C5-059DDF87071C}">
      <dsp:nvSpPr>
        <dsp:cNvPr id="0" name=""/>
        <dsp:cNvSpPr/>
      </dsp:nvSpPr>
      <dsp:spPr>
        <a:xfrm>
          <a:off x="7354913" y="648496"/>
          <a:ext cx="1111750" cy="10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Applications are sent to UCAS</a:t>
          </a:r>
          <a:endParaRPr lang="en-GB" sz="1400" kern="1200"/>
        </a:p>
      </dsp:txBody>
      <dsp:txXfrm>
        <a:off x="7385824" y="679407"/>
        <a:ext cx="1049928" cy="993553"/>
      </dsp:txXfrm>
    </dsp:sp>
    <dsp:sp modelId="{98CDA07F-1387-4DB1-94AE-770298A9CD1A}">
      <dsp:nvSpPr>
        <dsp:cNvPr id="0" name=""/>
        <dsp:cNvSpPr/>
      </dsp:nvSpPr>
      <dsp:spPr>
        <a:xfrm rot="5444968">
          <a:off x="7696876" y="1866018"/>
          <a:ext cx="415548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7774598" y="1876360"/>
        <a:ext cx="261733" cy="290884"/>
      </dsp:txXfrm>
    </dsp:sp>
    <dsp:sp modelId="{DC651193-F1F8-4A7D-B2CD-E84130B34BCD}">
      <dsp:nvSpPr>
        <dsp:cNvPr id="0" name=""/>
        <dsp:cNvSpPr/>
      </dsp:nvSpPr>
      <dsp:spPr>
        <a:xfrm>
          <a:off x="7177874" y="2487907"/>
          <a:ext cx="1440957" cy="1055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Universities/ colleges make their decisions</a:t>
          </a:r>
        </a:p>
      </dsp:txBody>
      <dsp:txXfrm>
        <a:off x="7208785" y="2518818"/>
        <a:ext cx="1379135" cy="99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E866-8EEC-4D2C-A250-536D43596D67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8601-1DE0-4D07-B573-6A26EC2576B5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46F2-232E-4EBE-9160-57A03804AC60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 sz="1500" kern="1200"/>
        </a:p>
      </dsp:txBody>
      <dsp:txXfrm>
        <a:off x="599691" y="377"/>
        <a:ext cx="4285511" cy="519213"/>
      </dsp:txXfrm>
    </dsp:sp>
    <dsp:sp modelId="{81A6785C-A4D8-40C1-9978-FEA1FD95421E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7176-D8F7-4876-9464-72FEA9C6E159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664D-C4B7-41C7-B05B-A94370B6EF86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 sz="1500" kern="1200"/>
        </a:p>
      </dsp:txBody>
      <dsp:txXfrm>
        <a:off x="599691" y="649394"/>
        <a:ext cx="4285511" cy="519213"/>
      </dsp:txXfrm>
    </dsp:sp>
    <dsp:sp modelId="{625DA0BD-F969-4CCB-A20F-F7B6A677CA7E}">
      <dsp:nvSpPr>
        <dsp:cNvPr id="0" name=""/>
        <dsp:cNvSpPr/>
      </dsp:nvSpPr>
      <dsp:spPr>
        <a:xfrm>
          <a:off x="0" y="1298410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2E31A-C972-41FE-924D-F4C7D88789EC}">
      <dsp:nvSpPr>
        <dsp:cNvPr id="0" name=""/>
        <dsp:cNvSpPr/>
      </dsp:nvSpPr>
      <dsp:spPr>
        <a:xfrm>
          <a:off x="157062" y="1415233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CC88-E357-47BE-90DF-6BB2E8F22C01}">
      <dsp:nvSpPr>
        <dsp:cNvPr id="0" name=""/>
        <dsp:cNvSpPr/>
      </dsp:nvSpPr>
      <dsp:spPr>
        <a:xfrm>
          <a:off x="599691" y="1298410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One personal statement for all choices.</a:t>
          </a:r>
          <a:endParaRPr lang="en-GB" sz="1500" kern="1200"/>
        </a:p>
      </dsp:txBody>
      <dsp:txXfrm>
        <a:off x="599691" y="1298410"/>
        <a:ext cx="4285511" cy="519213"/>
      </dsp:txXfrm>
    </dsp:sp>
    <dsp:sp modelId="{F654C9F7-CCBA-42BF-B710-6C480383B66F}">
      <dsp:nvSpPr>
        <dsp:cNvPr id="0" name=""/>
        <dsp:cNvSpPr/>
      </dsp:nvSpPr>
      <dsp:spPr>
        <a:xfrm>
          <a:off x="0" y="1947427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829D-64F2-4299-BAD3-E6D8EF57F08B}">
      <dsp:nvSpPr>
        <dsp:cNvPr id="0" name=""/>
        <dsp:cNvSpPr/>
      </dsp:nvSpPr>
      <dsp:spPr>
        <a:xfrm>
          <a:off x="157062" y="2064250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38C5-48A5-4BCF-82B9-E8CFB8DD0F80}">
      <dsp:nvSpPr>
        <dsp:cNvPr id="0" name=""/>
        <dsp:cNvSpPr/>
      </dsp:nvSpPr>
      <dsp:spPr>
        <a:xfrm>
          <a:off x="599691" y="194742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Maximum of 4,000 characters, or 47 lines.</a:t>
          </a:r>
          <a:endParaRPr lang="en-US" sz="1500" kern="1200"/>
        </a:p>
      </dsp:txBody>
      <dsp:txXfrm>
        <a:off x="599691" y="1947427"/>
        <a:ext cx="4285511" cy="519213"/>
      </dsp:txXfrm>
    </dsp:sp>
    <dsp:sp modelId="{03F690C2-883E-477B-9177-0213816CF514}">
      <dsp:nvSpPr>
        <dsp:cNvPr id="0" name=""/>
        <dsp:cNvSpPr/>
      </dsp:nvSpPr>
      <dsp:spPr>
        <a:xfrm>
          <a:off x="0" y="2596444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1AFB-31A0-474D-8BF0-E2D932BD339E}">
      <dsp:nvSpPr>
        <dsp:cNvPr id="0" name=""/>
        <dsp:cNvSpPr/>
      </dsp:nvSpPr>
      <dsp:spPr>
        <a:xfrm>
          <a:off x="157062" y="2713267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D69CF-E82B-41E1-BD95-A6C888738907}">
      <dsp:nvSpPr>
        <dsp:cNvPr id="0" name=""/>
        <dsp:cNvSpPr/>
      </dsp:nvSpPr>
      <dsp:spPr>
        <a:xfrm>
          <a:off x="599691" y="259644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Minimum of 1,000 characters.</a:t>
          </a:r>
          <a:endParaRPr lang="en-GB" sz="1500" kern="1200"/>
        </a:p>
      </dsp:txBody>
      <dsp:txXfrm>
        <a:off x="599691" y="2596444"/>
        <a:ext cx="4285511" cy="519213"/>
      </dsp:txXfrm>
    </dsp:sp>
    <dsp:sp modelId="{4771F6AF-6631-412B-B8B2-877A1AAED99C}">
      <dsp:nvSpPr>
        <dsp:cNvPr id="0" name=""/>
        <dsp:cNvSpPr/>
      </dsp:nvSpPr>
      <dsp:spPr>
        <a:xfrm>
          <a:off x="0" y="3245461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32AE-8C41-4C18-9020-4CEABA2B984C}">
      <dsp:nvSpPr>
        <dsp:cNvPr id="0" name=""/>
        <dsp:cNvSpPr/>
      </dsp:nvSpPr>
      <dsp:spPr>
        <a:xfrm>
          <a:off x="157062" y="3362284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A5C3-0171-4371-B427-7D6240C17F5A}">
      <dsp:nvSpPr>
        <dsp:cNvPr id="0" name=""/>
        <dsp:cNvSpPr/>
      </dsp:nvSpPr>
      <dsp:spPr>
        <a:xfrm>
          <a:off x="599691" y="324546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No spelling/grammar check.</a:t>
          </a:r>
          <a:endParaRPr lang="en-GB" sz="1500" kern="1200"/>
        </a:p>
      </dsp:txBody>
      <dsp:txXfrm>
        <a:off x="599691" y="3245461"/>
        <a:ext cx="4285511" cy="519213"/>
      </dsp:txXfrm>
    </dsp:sp>
    <dsp:sp modelId="{F5F72E32-A4F3-4B20-AFBC-ED9B3454E9E0}">
      <dsp:nvSpPr>
        <dsp:cNvPr id="0" name=""/>
        <dsp:cNvSpPr/>
      </dsp:nvSpPr>
      <dsp:spPr>
        <a:xfrm>
          <a:off x="0" y="3894478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89BA-4195-4085-9457-9C6E4C538237}">
      <dsp:nvSpPr>
        <dsp:cNvPr id="0" name=""/>
        <dsp:cNvSpPr/>
      </dsp:nvSpPr>
      <dsp:spPr>
        <a:xfrm>
          <a:off x="157062" y="4011301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65F96-62BB-40AF-B827-86AEE40AC90E}">
      <dsp:nvSpPr>
        <dsp:cNvPr id="0" name=""/>
        <dsp:cNvSpPr/>
      </dsp:nvSpPr>
      <dsp:spPr>
        <a:xfrm>
          <a:off x="599691" y="389447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No formatting.</a:t>
          </a:r>
        </a:p>
      </dsp:txBody>
      <dsp:txXfrm>
        <a:off x="599691" y="3894478"/>
        <a:ext cx="4285511" cy="519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4A26-7F0E-4B47-9C1C-743AA0F47B29}">
      <dsp:nvSpPr>
        <dsp:cNvPr id="0" name=""/>
        <dsp:cNvSpPr/>
      </dsp:nvSpPr>
      <dsp:spPr>
        <a:xfrm>
          <a:off x="0" y="3001723"/>
          <a:ext cx="1567788" cy="656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proactive</a:t>
          </a:r>
        </a:p>
      </dsp:txBody>
      <dsp:txXfrm>
        <a:off x="0" y="3001723"/>
        <a:ext cx="1567788" cy="656703"/>
      </dsp:txXfrm>
    </dsp:sp>
    <dsp:sp modelId="{9FC6F4E6-ED12-4790-B733-8CFF38A2F8E5}">
      <dsp:nvSpPr>
        <dsp:cNvPr id="0" name=""/>
        <dsp:cNvSpPr/>
      </dsp:nvSpPr>
      <dsp:spPr>
        <a:xfrm>
          <a:off x="1567788" y="3001723"/>
          <a:ext cx="4703364" cy="656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they read everything carefully that is sent to them and don’t book family holidays at key times!</a:t>
          </a:r>
        </a:p>
      </dsp:txBody>
      <dsp:txXfrm>
        <a:off x="1567788" y="3001723"/>
        <a:ext cx="4703364" cy="656703"/>
      </dsp:txXfrm>
    </dsp:sp>
    <dsp:sp modelId="{10BBADAB-F65A-4239-91EC-274C7A935BF2}">
      <dsp:nvSpPr>
        <dsp:cNvPr id="0" name=""/>
        <dsp:cNvSpPr/>
      </dsp:nvSpPr>
      <dsp:spPr>
        <a:xfrm rot="10800000">
          <a:off x="0" y="200156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423264"/>
            <a:satOff val="-8"/>
            <a:lumOff val="-3398"/>
            <a:alphaOff val="0"/>
          </a:schemeClr>
        </a:solidFill>
        <a:ln w="12700" cap="flat" cmpd="sng" algn="ctr">
          <a:solidFill>
            <a:schemeClr val="accent2">
              <a:hueOff val="-3423264"/>
              <a:satOff val="-8"/>
              <a:lumOff val="-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Open days</a:t>
          </a:r>
        </a:p>
      </dsp:txBody>
      <dsp:txXfrm rot="-10800000">
        <a:off x="0" y="2001564"/>
        <a:ext cx="1567788" cy="656506"/>
      </dsp:txXfrm>
    </dsp:sp>
    <dsp:sp modelId="{E41F4342-9FFE-47FE-BEE8-D529769CFD0B}">
      <dsp:nvSpPr>
        <dsp:cNvPr id="0" name=""/>
        <dsp:cNvSpPr/>
      </dsp:nvSpPr>
      <dsp:spPr>
        <a:xfrm>
          <a:off x="1567788" y="200156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3393256"/>
            <a:satOff val="-5444"/>
            <a:lumOff val="-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3256"/>
              <a:satOff val="-5444"/>
              <a:lumOff val="-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 panose="020F0502020204030204"/>
            </a:rPr>
            <a:t>Attend</a:t>
          </a:r>
          <a:r>
            <a:rPr lang="en-US" sz="1400" kern="1200"/>
            <a:t> </a:t>
          </a:r>
          <a:r>
            <a:rPr lang="en-US" sz="1400" kern="1200">
              <a:latin typeface="Calibri" panose="020F0502020204030204"/>
            </a:rPr>
            <a:t>virtual events and </a:t>
          </a:r>
          <a:r>
            <a:rPr lang="en-US" sz="1400" kern="1200"/>
            <a:t>open days – you may have a different perspective.</a:t>
          </a:r>
        </a:p>
      </dsp:txBody>
      <dsp:txXfrm>
        <a:off x="1567788" y="2001564"/>
        <a:ext cx="4703364" cy="656506"/>
      </dsp:txXfrm>
    </dsp:sp>
    <dsp:sp modelId="{7EC65C04-1863-417B-AB94-0725177F04A4}">
      <dsp:nvSpPr>
        <dsp:cNvPr id="0" name=""/>
        <dsp:cNvSpPr/>
      </dsp:nvSpPr>
      <dsp:spPr>
        <a:xfrm rot="10800000">
          <a:off x="0" y="100140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846528"/>
            <a:satOff val="-15"/>
            <a:lumOff val="-6796"/>
            <a:alphaOff val="0"/>
          </a:schemeClr>
        </a:solidFill>
        <a:ln w="12700" cap="flat" cmpd="sng" algn="ctr">
          <a:solidFill>
            <a:schemeClr val="accent2">
              <a:hueOff val="-6846528"/>
              <a:satOff val="-15"/>
              <a:lumOff val="-67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</a:t>
          </a:r>
        </a:p>
      </dsp:txBody>
      <dsp:txXfrm rot="-10800000">
        <a:off x="0" y="1001404"/>
        <a:ext cx="1567788" cy="656506"/>
      </dsp:txXfrm>
    </dsp:sp>
    <dsp:sp modelId="{30BE029A-8C4B-4640-9BBB-08FE9ECE8AD2}">
      <dsp:nvSpPr>
        <dsp:cNvPr id="0" name=""/>
        <dsp:cNvSpPr/>
      </dsp:nvSpPr>
      <dsp:spPr>
        <a:xfrm>
          <a:off x="1567788" y="100140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6786511"/>
            <a:satOff val="-10887"/>
            <a:lumOff val="-1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86511"/>
              <a:satOff val="-10887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 for updates from UCAS, and get everything you need to know about the application process direct to your inbox.</a:t>
          </a:r>
        </a:p>
      </dsp:txBody>
      <dsp:txXfrm>
        <a:off x="1567788" y="1001404"/>
        <a:ext cx="4703364" cy="656506"/>
      </dsp:txXfrm>
    </dsp:sp>
    <dsp:sp modelId="{85A4FDBA-388D-451A-AC69-E5F11176299A}">
      <dsp:nvSpPr>
        <dsp:cNvPr id="0" name=""/>
        <dsp:cNvSpPr/>
      </dsp:nvSpPr>
      <dsp:spPr>
        <a:xfrm rot="10800000">
          <a:off x="0" y="124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269792"/>
            <a:satOff val="-23"/>
            <a:lumOff val="-10194"/>
            <a:alphaOff val="0"/>
          </a:schemeClr>
        </a:solidFill>
        <a:ln w="12700" cap="flat" cmpd="sng" algn="ctr">
          <a:solidFill>
            <a:schemeClr val="accent2">
              <a:hueOff val="-10269792"/>
              <a:satOff val="-23"/>
              <a:lumOff val="-10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</a:t>
          </a:r>
        </a:p>
      </dsp:txBody>
      <dsp:txXfrm rot="-10800000">
        <a:off x="0" y="1244"/>
        <a:ext cx="1567788" cy="656506"/>
      </dsp:txXfrm>
    </dsp:sp>
    <dsp:sp modelId="{52E280DE-3718-4C98-9385-CEF1A59AB3BA}">
      <dsp:nvSpPr>
        <dsp:cNvPr id="0" name=""/>
        <dsp:cNvSpPr/>
      </dsp:nvSpPr>
      <dsp:spPr>
        <a:xfrm>
          <a:off x="1567788" y="124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10179767"/>
            <a:satOff val="-16331"/>
            <a:lumOff val="-22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79767"/>
              <a:satOff val="-16331"/>
              <a:lumOff val="-2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the parents/guardians’ section of the UCAS website at www.ucas.com/parents.</a:t>
          </a:r>
        </a:p>
      </dsp:txBody>
      <dsp:txXfrm>
        <a:off x="1567788" y="1244"/>
        <a:ext cx="4703364" cy="65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r>
              <a:rPr lang="en-US" altLang="en-US"/>
              <a:t>Applicants do not </a:t>
            </a:r>
            <a:r>
              <a:rPr lang="en-US" altLang="en-US" b="1"/>
              <a:t>have</a:t>
            </a:r>
            <a:r>
              <a:rPr lang="en-US" altLang="en-US"/>
              <a:t> to have an insurance choice if they are certain they would only be interested in one of their offers.</a:t>
            </a:r>
          </a:p>
          <a:p>
            <a:pPr eaLnBrk="1" hangingPunct="1"/>
            <a:r>
              <a:rPr lang="en-US" altLang="en-US"/>
              <a:t>Applicants cannot swap between their insurance and firm choices.</a:t>
            </a:r>
          </a:p>
          <a:p>
            <a:pPr eaLnBrk="1" hangingPunct="1"/>
            <a:r>
              <a:rPr lang="en-US" altLang="en-US"/>
              <a:t>The insurance choice disappears once they have been placed with their firm choice.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subject areas do they </a:t>
            </a:r>
            <a:r>
              <a:rPr lang="en-US" err="1"/>
              <a:t>specialise</a:t>
            </a:r>
            <a:r>
              <a:rPr lang="en-US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near home, a city center or the countryside are they?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>
              <a:cs typeface="Calibri"/>
            </a:endParaRP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504" y="-2"/>
            <a:ext cx="7200496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ED515-9B2E-DF46-A29A-0ED80460DFF6}"/>
              </a:ext>
            </a:extLst>
          </p:cNvPr>
          <p:cNvGrpSpPr/>
          <p:nvPr userDrawn="1"/>
        </p:nvGrpSpPr>
        <p:grpSpPr>
          <a:xfrm flipH="1" flipV="1">
            <a:off x="-59636" y="-125895"/>
            <a:ext cx="3955774" cy="5395290"/>
            <a:chOff x="5638798" y="0"/>
            <a:chExt cx="3505202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971E9-F723-5E47-B1E2-F22049A0A1E6}"/>
                </a:ext>
              </a:extLst>
            </p:cNvPr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8435EEA-795A-4348-821B-FD11B1B958E0}"/>
                </a:ext>
              </a:extLst>
            </p:cNvPr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AF3A978-F0E4-5F42-BD05-4DA2469B3BD7}"/>
              </a:ext>
            </a:extLst>
          </p:cNvPr>
          <p:cNvSpPr/>
          <p:nvPr userDrawn="1"/>
        </p:nvSpPr>
        <p:spPr>
          <a:xfrm>
            <a:off x="7885043" y="4406348"/>
            <a:ext cx="1258957" cy="48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FF327E-E026-D24D-8844-0D6F09E0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7419"/>
            <a:ext cx="1207866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5176520" cy="46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071880"/>
            <a:ext cx="4452620" cy="436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7178040" y="1071880"/>
            <a:ext cx="247650" cy="3181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519035" y="4316730"/>
            <a:ext cx="1396365" cy="497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819" r:id="rId3"/>
    <p:sldLayoutId id="2147483779" r:id="rId4"/>
    <p:sldLayoutId id="2147483720" r:id="rId5"/>
    <p:sldLayoutId id="2147483781" r:id="rId6"/>
    <p:sldLayoutId id="2147483782" r:id="rId7"/>
    <p:sldLayoutId id="2147483817" r:id="rId8"/>
    <p:sldLayoutId id="2147483818" r:id="rId9"/>
    <p:sldLayoutId id="2147483820" r:id="rId1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areers-advice" TargetMode="External"/><Relationship Id="rId3" Type="http://schemas.openxmlformats.org/officeDocument/2006/relationships/image" Target="../media/image22.svg"/><Relationship Id="rId7" Type="http://schemas.openxmlformats.org/officeDocument/2006/relationships/hyperlink" Target="https://www.ucas.com/connect/blogs" TargetMode="External"/><Relationship Id="rId12" Type="http://schemas.openxmlformats.org/officeDocument/2006/relationships/hyperlink" Target="https://www.ucas.com/apprenticeships-u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videos?combine=" TargetMode="External"/><Relationship Id="rId11" Type="http://schemas.openxmlformats.org/officeDocument/2006/relationships/hyperlink" Target="https://careerfinder.ucas.com/" TargetMode="External"/><Relationship Id="rId5" Type="http://schemas.openxmlformats.org/officeDocument/2006/relationships/hyperlink" Target="https://www.ucas.com/what-are-my-options/create-your-ucas-hub-today" TargetMode="External"/><Relationship Id="rId10" Type="http://schemas.openxmlformats.org/officeDocument/2006/relationships/hyperlink" Target="https://www.ucas.com/careers/buzz-quiz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ucas/after-gcses/find-career-ideas/explore-jobs#js=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-in-the-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cas.com/understanding-apprenticeshi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4" y="3073105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7" y="1998073"/>
            <a:ext cx="29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Parents’ evening</a:t>
            </a:r>
          </a:p>
          <a:p>
            <a:r>
              <a:rPr lang="en-US" sz="2800" b="1">
                <a:solidFill>
                  <a:srgbClr val="FFC000"/>
                </a:solidFill>
              </a:rPr>
              <a:t>presentation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5"/>
              </a:rPr>
              <a:t>Register in the UCAS Hub to explore options</a:t>
            </a:r>
            <a:r>
              <a:rPr lang="en-US" altLang="en-US" sz="1600">
                <a:latin typeface="+mn-lt"/>
                <a:ea typeface="+mn-ea"/>
              </a:rPr>
              <a:t> – find and </a:t>
            </a:r>
            <a:r>
              <a:rPr lang="en-US" altLang="en-US" sz="1600" err="1">
                <a:latin typeface="+mn-lt"/>
                <a:ea typeface="+mn-ea"/>
              </a:rPr>
              <a:t>favourite</a:t>
            </a:r>
            <a:r>
              <a:rPr lang="en-US" altLang="en-US" sz="1600">
                <a:latin typeface="+mn-lt"/>
                <a:ea typeface="+mn-ea"/>
              </a:rPr>
              <a:t> courses and search for virtual events - all in one handy place!</a:t>
            </a:r>
            <a:endParaRPr lang="en-US" altLang="en-US" sz="1600">
              <a:latin typeface="+mn-lt"/>
              <a:ea typeface="+mn-ea"/>
              <a:cs typeface="Calibri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Learning from others – </a:t>
            </a:r>
            <a:r>
              <a:rPr lang="en-US" altLang="en-US" sz="1600">
                <a:latin typeface="+mn-lt"/>
                <a:ea typeface="+mn-ea"/>
                <a:hlinkClick r:id="rId6"/>
              </a:rPr>
              <a:t>student videos</a:t>
            </a:r>
            <a:r>
              <a:rPr lang="en-US" altLang="en-US" sz="1600">
                <a:latin typeface="+mn-lt"/>
                <a:ea typeface="+mn-ea"/>
              </a:rPr>
              <a:t> and </a:t>
            </a:r>
            <a:r>
              <a:rPr lang="en-US" altLang="en-US" sz="1600">
                <a:latin typeface="+mn-lt"/>
                <a:ea typeface="+mn-ea"/>
                <a:hlinkClick r:id="rId7"/>
              </a:rPr>
              <a:t>blogs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8"/>
              </a:rPr>
              <a:t>Career options</a:t>
            </a:r>
            <a:r>
              <a:rPr lang="en-US" altLang="en-US" sz="1600">
                <a:latin typeface="+mn-lt"/>
                <a:ea typeface="+mn-ea"/>
              </a:rPr>
              <a:t> – use the </a:t>
            </a:r>
            <a:r>
              <a:rPr lang="en-US" altLang="en-US" sz="1600">
                <a:latin typeface="+mn-lt"/>
                <a:ea typeface="+mn-ea"/>
                <a:hlinkClick r:id="rId9"/>
              </a:rPr>
              <a:t>job profiles</a:t>
            </a:r>
            <a:r>
              <a:rPr lang="en-US" altLang="en-US" sz="160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>
                <a:latin typeface="+mn-lt"/>
                <a:ea typeface="+mn-ea"/>
                <a:hlinkClick r:id="rId10"/>
              </a:rPr>
              <a:t>Buzz quiz</a:t>
            </a:r>
            <a:r>
              <a:rPr lang="en-US" altLang="en-US" sz="1600">
                <a:latin typeface="+mn-lt"/>
                <a:ea typeface="+mn-ea"/>
              </a:rPr>
              <a:t> to find out more about individual strengths, and what roles may suit. 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The </a:t>
            </a:r>
            <a:r>
              <a:rPr lang="en-US" altLang="en-US" sz="1600">
                <a:latin typeface="+mn-lt"/>
                <a:ea typeface="+mn-ea"/>
                <a:hlinkClick r:id="rId11"/>
              </a:rPr>
              <a:t>Career Finder tool</a:t>
            </a:r>
            <a:r>
              <a:rPr lang="en-US" altLang="en-US" sz="160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>
                <a:latin typeface="+mn-lt"/>
                <a:ea typeface="+mn-ea"/>
                <a:hlinkClick r:id="rId12"/>
              </a:rPr>
              <a:t>apprenticeships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F67150B-6AF3-E94A-BD94-03D937CCC623}"/>
              </a:ext>
            </a:extLst>
          </p:cNvPr>
          <p:cNvSpPr/>
          <p:nvPr/>
        </p:nvSpPr>
        <p:spPr>
          <a:xfrm rot="10800000" flipH="1">
            <a:off x="5176701" y="-8842"/>
            <a:ext cx="3989070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cxnSpLocks/>
            <a:stCxn id="12" idx="3"/>
            <a:endCxn id="9" idx="1"/>
          </p:cNvCxnSpPr>
          <p:nvPr/>
        </p:nvCxnSpPr>
        <p:spPr>
          <a:xfrm flipV="1">
            <a:off x="2101874" y="1918218"/>
            <a:ext cx="4732317" cy="216441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0" idx="3"/>
            <a:endCxn id="11" idx="1"/>
          </p:cNvCxnSpPr>
          <p:nvPr/>
        </p:nvCxnSpPr>
        <p:spPr>
          <a:xfrm>
            <a:off x="2100382" y="2236396"/>
            <a:ext cx="4771111" cy="16083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FE004E-34C2-4787-AD3F-2CD400ED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3" y="1411177"/>
            <a:ext cx="1846619" cy="16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05743-7A3F-48D7-8E2A-31DF36B3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93" y="2982926"/>
            <a:ext cx="1858247" cy="172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E15FD-C552-4962-BE10-B9FCB6179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80" y="3252005"/>
            <a:ext cx="1793194" cy="166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3915D-D9A7-46C8-AAAC-C46D4FE838DF}"/>
              </a:ext>
            </a:extLst>
          </p:cNvPr>
          <p:cNvSpPr txBox="1"/>
          <p:nvPr/>
        </p:nvSpPr>
        <p:spPr>
          <a:xfrm>
            <a:off x="410997" y="385474"/>
            <a:ext cx="547801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E28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UCAS Hub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18" y="508321"/>
            <a:ext cx="1217596" cy="3475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57886-05E2-3742-9BBB-F618AED97C9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50714" y="1918218"/>
            <a:ext cx="3883477" cy="17855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741E8-FEF1-FD46-AAE5-3324125DA9E7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964349" y="2595878"/>
            <a:ext cx="3907144" cy="12488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9CBA9-B0B1-44A4-A13A-3BB96634F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4" y="1422998"/>
            <a:ext cx="3258282" cy="340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74E3-560B-418E-A736-EBCF4416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91" y="1106977"/>
            <a:ext cx="1807969" cy="162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916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6A081-E9C7-48EA-A60E-CD4F4BB9F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991C-5C15-46AA-A351-CA36E475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206887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38F0A-CAFF-47B8-A315-1E47607351EE}"/>
              </a:ext>
            </a:extLst>
          </p:cNvPr>
          <p:cNvSpPr/>
          <p:nvPr/>
        </p:nvSpPr>
        <p:spPr>
          <a:xfrm>
            <a:off x="2956033" y="2987565"/>
            <a:ext cx="1615967" cy="13716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AECFC-7570-4CE3-8C22-A2F21DA8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8A10F-107E-4955-9CDC-93AB58D2EBCF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Virtual tour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708FD-1AA0-497C-A06B-2DF1ABB979AC}"/>
              </a:ext>
            </a:extLst>
          </p:cNvPr>
          <p:cNvSpPr/>
          <p:nvPr/>
        </p:nvSpPr>
        <p:spPr>
          <a:xfrm>
            <a:off x="2224266" y="1073706"/>
            <a:ext cx="4695468" cy="2996085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A0CDF-2871-42C6-9B66-70D6457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66" y="1073706"/>
            <a:ext cx="4695468" cy="29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D399F77-0AF9-474B-B86E-1AB60F1FBB7F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Apply key facts…</a:t>
            </a:r>
            <a:endParaRPr lang="en-US" sz="1600">
              <a:cs typeface="FS Alber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0230-F5DA-4D08-9745-85424751105A}"/>
              </a:ext>
            </a:extLst>
          </p:cNvPr>
          <p:cNvSpPr txBox="1"/>
          <p:nvPr/>
        </p:nvSpPr>
        <p:spPr>
          <a:xfrm>
            <a:off x="5137508" y="1392664"/>
            <a:ext cx="35730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Simple application cost: </a:t>
            </a: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one choice – £20     </a:t>
            </a:r>
            <a:endParaRPr lang="en-GB" altLang="en-US" sz="1600">
              <a:cs typeface="Calibri" panose="020F0502020204030204"/>
            </a:endParaRP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two to five choices – £26 </a:t>
            </a:r>
            <a:endParaRPr lang="en-GB" altLang="en-US" sz="16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666A-2CFC-4368-A090-CB7A210BEEA2}"/>
              </a:ext>
            </a:extLst>
          </p:cNvPr>
          <p:cNvSpPr txBox="1"/>
          <p:nvPr/>
        </p:nvSpPr>
        <p:spPr>
          <a:xfrm>
            <a:off x="5181478" y="2377648"/>
            <a:ext cx="380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Equal consideration.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6CEC7-C329-4DB7-B166-75E21C9D8001}"/>
              </a:ext>
            </a:extLst>
          </p:cNvPr>
          <p:cNvSpPr txBox="1"/>
          <p:nvPr/>
        </p:nvSpPr>
        <p:spPr>
          <a:xfrm>
            <a:off x="5181478" y="3208902"/>
            <a:ext cx="36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‘Invisibility’.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F1261-7042-449A-8BBA-A97ECC6FA04B}"/>
              </a:ext>
            </a:extLst>
          </p:cNvPr>
          <p:cNvSpPr txBox="1"/>
          <p:nvPr/>
        </p:nvSpPr>
        <p:spPr>
          <a:xfrm>
            <a:off x="1148506" y="3008415"/>
            <a:ext cx="332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Choice restrictions: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medicine, veterinary, medicine/science, dentistry</a:t>
            </a:r>
            <a:br>
              <a:rPr lang="en-GB" altLang="en-US" sz="1600"/>
            </a:br>
            <a:r>
              <a:rPr lang="en-GB" altLang="en-US" sz="1600"/>
              <a:t>(maximum of four)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Oxford or Cambridge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B5DE6-0D0B-44AF-968E-E53E8028A1F2}"/>
              </a:ext>
            </a:extLst>
          </p:cNvPr>
          <p:cNvGrpSpPr/>
          <p:nvPr/>
        </p:nvGrpSpPr>
        <p:grpSpPr>
          <a:xfrm>
            <a:off x="401782" y="3110569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F6E8F1-D2AC-4581-9A2E-821C43221725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Doctor">
              <a:extLst>
                <a:ext uri="{FF2B5EF4-FFF2-40B4-BE49-F238E27FC236}">
                  <a16:creationId xmlns:a16="http://schemas.microsoft.com/office/drawing/2014/main" id="{A9352A1A-7289-49BB-AFA1-9ECFC414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794" y="3078195"/>
              <a:ext cx="346303" cy="346303"/>
            </a:xfrm>
            <a:prstGeom prst="rect">
              <a:avLst/>
            </a:prstGeom>
            <a:grp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C75E2-9993-424C-BBB9-68BBF6123397}"/>
              </a:ext>
            </a:extLst>
          </p:cNvPr>
          <p:cNvGrpSpPr/>
          <p:nvPr/>
        </p:nvGrpSpPr>
        <p:grpSpPr>
          <a:xfrm>
            <a:off x="4549013" y="1390297"/>
            <a:ext cx="500456" cy="500456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BBA221-EB94-4BEC-889E-BECC75F2B45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Money">
              <a:extLst>
                <a:ext uri="{FF2B5EF4-FFF2-40B4-BE49-F238E27FC236}">
                  <a16:creationId xmlns:a16="http://schemas.microsoft.com/office/drawing/2014/main" id="{DD957EF6-AA2D-4BAC-A62C-2D1FD73C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CE84D-3A3C-4346-9EC1-565A8D1973CA}"/>
              </a:ext>
            </a:extLst>
          </p:cNvPr>
          <p:cNvGrpSpPr/>
          <p:nvPr/>
        </p:nvGrpSpPr>
        <p:grpSpPr>
          <a:xfrm>
            <a:off x="4544928" y="2288236"/>
            <a:ext cx="500456" cy="500456"/>
            <a:chOff x="5963303" y="3801443"/>
            <a:chExt cx="500456" cy="500456"/>
          </a:xfrm>
          <a:solidFill>
            <a:schemeClr val="accent6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E0CB99-60A6-466B-965D-4A74DF4894B9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Pause">
              <a:extLst>
                <a:ext uri="{FF2B5EF4-FFF2-40B4-BE49-F238E27FC236}">
                  <a16:creationId xmlns:a16="http://schemas.microsoft.com/office/drawing/2014/main" id="{F224407D-E8BC-4912-9247-9D1C14C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 rot="5400000">
              <a:off x="6074677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75C820-CE8C-417A-B135-E0D2FD085DC9}"/>
              </a:ext>
            </a:extLst>
          </p:cNvPr>
          <p:cNvSpPr txBox="1"/>
          <p:nvPr/>
        </p:nvSpPr>
        <p:spPr>
          <a:xfrm>
            <a:off x="1181261" y="2237939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1600"/>
              <a:t>Maximum of five choices.</a:t>
            </a:r>
            <a:endParaRPr lang="en-US"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131ED-353C-4D89-A05F-AC3E641DA71E}"/>
              </a:ext>
            </a:extLst>
          </p:cNvPr>
          <p:cNvGrpSpPr/>
          <p:nvPr/>
        </p:nvGrpSpPr>
        <p:grpSpPr>
          <a:xfrm>
            <a:off x="403077" y="1362758"/>
            <a:ext cx="500456" cy="500456"/>
            <a:chOff x="2055192" y="2436234"/>
            <a:chExt cx="500456" cy="500456"/>
          </a:xfrm>
          <a:solidFill>
            <a:srgbClr val="FFC00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B8B59E-9E19-4B6C-8B48-94C48594017D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nternet">
              <a:extLst>
                <a:ext uri="{FF2B5EF4-FFF2-40B4-BE49-F238E27FC236}">
                  <a16:creationId xmlns:a16="http://schemas.microsoft.com/office/drawing/2014/main" id="{7A1FC7E5-6A47-4075-9047-316BADCE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134521" y="2523117"/>
              <a:ext cx="342409" cy="342409"/>
            </a:xfrm>
            <a:prstGeom prst="rect">
              <a:avLst/>
            </a:prstGeom>
            <a:grpFill/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78804B0-0516-4E71-A20A-D32DBD7A752C}"/>
              </a:ext>
            </a:extLst>
          </p:cNvPr>
          <p:cNvSpPr/>
          <p:nvPr/>
        </p:nvSpPr>
        <p:spPr>
          <a:xfrm>
            <a:off x="392814" y="2237939"/>
            <a:ext cx="500456" cy="500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CB21E9-9F13-45F1-812B-AE65E033FC88}"/>
              </a:ext>
            </a:extLst>
          </p:cNvPr>
          <p:cNvGrpSpPr/>
          <p:nvPr/>
        </p:nvGrpSpPr>
        <p:grpSpPr>
          <a:xfrm>
            <a:off x="4577812" y="3169678"/>
            <a:ext cx="500456" cy="500456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A4C604-5CA3-48F5-98F1-E2215663B5F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Blind">
              <a:extLst>
                <a:ext uri="{FF2B5EF4-FFF2-40B4-BE49-F238E27FC236}">
                  <a16:creationId xmlns:a16="http://schemas.microsoft.com/office/drawing/2014/main" id="{54624149-93D9-4865-9E4E-B8AD76BC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B3BEBF-0548-4289-B856-7E8730B4F0AF}"/>
              </a:ext>
            </a:extLst>
          </p:cNvPr>
          <p:cNvSpPr txBox="1"/>
          <p:nvPr/>
        </p:nvSpPr>
        <p:spPr>
          <a:xfrm>
            <a:off x="1181261" y="149718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It’s an online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871938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When to apply for 2021 entry</a:t>
            </a:r>
            <a:endParaRPr lang="en-US" sz="2800" b="1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19 May</a:t>
            </a:r>
            <a:r>
              <a:rPr lang="en-US" sz="1600"/>
              <a:t>			UCAS Undergraduate Apply opens for 2021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8 September </a:t>
            </a:r>
            <a:r>
              <a:rPr lang="en-US" sz="1600"/>
              <a:t>		</a:t>
            </a:r>
            <a:r>
              <a:rPr lang="en-GB" sz="160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October*</a:t>
            </a:r>
            <a:r>
              <a:rPr lang="en-US" sz="1600"/>
              <a:t>		Application deadline for courses in </a:t>
            </a:r>
            <a:r>
              <a:rPr lang="en-GB" sz="1600"/>
              <a:t>medicine, veterinary medicine/science, 				and dentistry, and courses at </a:t>
            </a:r>
            <a:r>
              <a:rPr lang="en-US" sz="1600"/>
              <a:t>Oxford </a:t>
            </a:r>
            <a:r>
              <a:rPr lang="en-US" sz="1600" b="1"/>
              <a:t>or</a:t>
            </a:r>
            <a:r>
              <a:rPr lang="en-US" sz="160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January*</a:t>
            </a:r>
            <a:r>
              <a:rPr lang="en-US" sz="160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25 February </a:t>
            </a:r>
            <a:r>
              <a:rPr lang="en-US" sz="1600"/>
              <a:t>		Extra opens.</a:t>
            </a:r>
            <a:endParaRPr lang="en-GB" sz="1600"/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30 June*</a:t>
            </a:r>
            <a:r>
              <a:rPr lang="en-US" sz="160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/>
              <a:t>* All 18:00 (UK time)</a:t>
            </a:r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78B10-F50D-4971-A1A8-859BCA03D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18756"/>
              </p:ext>
            </p:extLst>
          </p:nvPr>
        </p:nvGraphicFramePr>
        <p:xfrm>
          <a:off x="279399" y="521822"/>
          <a:ext cx="8850980" cy="39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CFD66-B222-46A5-8DB3-4A57E9FC829A}"/>
              </a:ext>
            </a:extLst>
          </p:cNvPr>
          <p:cNvSpPr/>
          <p:nvPr/>
        </p:nvSpPr>
        <p:spPr>
          <a:xfrm>
            <a:off x="293020" y="197241"/>
            <a:ext cx="33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b="1"/>
              <a:t>Completing the UCAS application</a:t>
            </a:r>
          </a:p>
        </p:txBody>
      </p:sp>
    </p:spTree>
    <p:extLst>
      <p:ext uri="{BB962C8B-B14F-4D97-AF65-F5344CB8AC3E}">
        <p14:creationId xmlns:p14="http://schemas.microsoft.com/office/powerpoint/2010/main" val="36976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87551-8841-464F-BA5D-05EA49938C01}"/>
              </a:ext>
            </a:extLst>
          </p:cNvPr>
          <p:cNvSpPr txBox="1"/>
          <p:nvPr/>
        </p:nvSpPr>
        <p:spPr>
          <a:xfrm>
            <a:off x="647271" y="353193"/>
            <a:ext cx="2562119" cy="221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personal statement</a:t>
            </a:r>
            <a:endParaRPr lang="en-US" sz="44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A020829-EB7B-41A3-9576-F19FFA45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98077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71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4A9CA3-2F0C-43C0-9E58-381035B8E749}"/>
              </a:ext>
            </a:extLst>
          </p:cNvPr>
          <p:cNvSpPr txBox="1"/>
          <p:nvPr/>
        </p:nvSpPr>
        <p:spPr>
          <a:xfrm>
            <a:off x="498498" y="369280"/>
            <a:ext cx="8062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>
                <a:solidFill>
                  <a:srgbClr val="FFFFFF"/>
                </a:solidFill>
              </a:rPr>
              <a:t>Decisions</a:t>
            </a:r>
            <a:endParaRPr lang="en-US" sz="2800" b="1">
              <a:solidFill>
                <a:srgbClr val="FFFFFF"/>
              </a:solidFill>
              <a:cs typeface="FS Albert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1789602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personal statement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6549" y="1724040"/>
            <a:ext cx="500456" cy="500456"/>
            <a:chOff x="2351913" y="2214831"/>
            <a:chExt cx="500456" cy="500456"/>
          </a:xfrm>
          <a:solidFill>
            <a:schemeClr val="accent3"/>
          </a:solidFill>
        </p:grpSpPr>
        <p:sp>
          <p:nvSpPr>
            <p:cNvPr id="21" name="Oval 20"/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2592439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qualifications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549" y="2520131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7" name="Oval 26"/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337895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reference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6549" y="3310652"/>
            <a:ext cx="500456" cy="500456"/>
            <a:chOff x="2764076" y="3801443"/>
            <a:chExt cx="500456" cy="500456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498498" y="1064163"/>
            <a:ext cx="3914246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Universities and colleges will review the: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1799189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Admissions test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2601082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Interview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3385801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Portfolio/audition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DEF55C-55D5-42FC-A1AA-1177E2B13703}"/>
              </a:ext>
            </a:extLst>
          </p:cNvPr>
          <p:cNvGrpSpPr/>
          <p:nvPr/>
        </p:nvGrpSpPr>
        <p:grpSpPr>
          <a:xfrm>
            <a:off x="5050255" y="1728475"/>
            <a:ext cx="500456" cy="500456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3168C6-D24A-415A-9CAA-68D392CDE549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6F0886-31E6-48E0-9346-0B48A668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53B84-6156-42E2-859A-C09466A80725}"/>
              </a:ext>
            </a:extLst>
          </p:cNvPr>
          <p:cNvGrpSpPr/>
          <p:nvPr/>
        </p:nvGrpSpPr>
        <p:grpSpPr>
          <a:xfrm>
            <a:off x="5050255" y="2524566"/>
            <a:ext cx="500456" cy="500456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48A23A-91A5-4E6A-9788-AE63C0575FD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EA99AF-EA40-4CBA-8D09-E472921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3EB02-570E-49F9-9D41-A7A7DD2FEC11}"/>
              </a:ext>
            </a:extLst>
          </p:cNvPr>
          <p:cNvGrpSpPr/>
          <p:nvPr/>
        </p:nvGrpSpPr>
        <p:grpSpPr>
          <a:xfrm>
            <a:off x="5050255" y="3315087"/>
            <a:ext cx="500456" cy="500456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9DF58F-5DD3-49D4-9CD0-5D8A17059697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06DFCAB-8AFE-4ED2-827C-73845D5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C13B1A-DA2C-4DB0-8A90-10151B36325F}"/>
              </a:ext>
            </a:extLst>
          </p:cNvPr>
          <p:cNvSpPr txBox="1"/>
          <p:nvPr/>
        </p:nvSpPr>
        <p:spPr>
          <a:xfrm>
            <a:off x="4879309" y="1064163"/>
            <a:ext cx="3109914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They may also ask for: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82AD4-59BD-4B37-BC7B-2B36E67A0EC1}"/>
              </a:ext>
            </a:extLst>
          </p:cNvPr>
          <p:cNvSpPr/>
          <p:nvPr/>
        </p:nvSpPr>
        <p:spPr>
          <a:xfrm>
            <a:off x="4952770" y="1069405"/>
            <a:ext cx="2962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FFFF"/>
                </a:solidFill>
              </a:rPr>
              <a:t>And make one of three decisions: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F49DA-0FC5-4196-ADEB-601023453235}"/>
              </a:ext>
            </a:extLst>
          </p:cNvPr>
          <p:cNvSpPr/>
          <p:nvPr/>
        </p:nvSpPr>
        <p:spPr>
          <a:xfrm>
            <a:off x="5472601" y="1788318"/>
            <a:ext cx="202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600" b="1">
                <a:solidFill>
                  <a:srgbClr val="FFFFFF"/>
                </a:solidFill>
              </a:rPr>
              <a:t>Unconditional 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C3BD-82D8-4F24-846F-3CA1996461BB}"/>
              </a:ext>
            </a:extLst>
          </p:cNvPr>
          <p:cNvSpPr/>
          <p:nvPr/>
        </p:nvSpPr>
        <p:spPr>
          <a:xfrm>
            <a:off x="5478181" y="2621438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Conditional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54216-B5ED-4567-BD65-5B953C690B3F}"/>
              </a:ext>
            </a:extLst>
          </p:cNvPr>
          <p:cNvSpPr/>
          <p:nvPr/>
        </p:nvSpPr>
        <p:spPr>
          <a:xfrm>
            <a:off x="5447501" y="3382106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Unsuccessfu</a:t>
            </a:r>
            <a:r>
              <a:rPr lang="en-GB" sz="1600">
                <a:solidFill>
                  <a:srgbClr val="FFFF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648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  <p:bldP spid="48" grpId="0"/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23110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firm</a:t>
            </a:r>
            <a:r>
              <a:rPr lang="en-GB" sz="1600"/>
              <a:t> – if they meet the conditions of the offer they will be placed</a:t>
            </a:r>
            <a:endParaRPr lang="en-GB" sz="1600">
              <a:cs typeface="Calibri"/>
            </a:endParaRP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insurance</a:t>
            </a:r>
            <a:r>
              <a:rPr lang="en-GB" sz="1600"/>
              <a:t> – if they are not placed with their firm choice, they may be placed with their insurance choice</a:t>
            </a:r>
            <a:endParaRPr lang="en-GB" sz="1600">
              <a:cs typeface="Calibri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41C9F-747C-F940-9003-1EE129D1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" y="1551022"/>
            <a:ext cx="4119563" cy="16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does: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process applications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provide information, advice, and training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have a Fraud and Verification Team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take part in education sector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B0C7B-5C9F-D742-ACC2-67FF6C899DEE}"/>
              </a:ext>
            </a:extLst>
          </p:cNvPr>
          <p:cNvSpPr txBox="1"/>
          <p:nvPr/>
        </p:nvSpPr>
        <p:spPr>
          <a:xfrm>
            <a:off x="367128" y="30253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UCAS – an independent charity</a:t>
            </a:r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0CC6C-7C94-624F-A896-5FF70A70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2" y="1653614"/>
            <a:ext cx="340712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doesn’t: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suggest courses or universities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make decisions or offers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advise on finance, immigration, or visas 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8474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22A05-5CE6-454D-96D3-05F486E8166E}"/>
              </a:ext>
            </a:extLst>
          </p:cNvPr>
          <p:cNvSpPr txBox="1"/>
          <p:nvPr/>
        </p:nvSpPr>
        <p:spPr>
          <a:xfrm>
            <a:off x="524132" y="149937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options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265A2-52DE-4D87-B040-D442EDD9CD84}"/>
              </a:ext>
            </a:extLst>
          </p:cNvPr>
          <p:cNvSpPr/>
          <p:nvPr/>
        </p:nvSpPr>
        <p:spPr>
          <a:xfrm>
            <a:off x="428625" y="1453242"/>
            <a:ext cx="8286750" cy="465364"/>
          </a:xfrm>
          <a:prstGeom prst="rect">
            <a:avLst/>
          </a:prstGeom>
          <a:solidFill>
            <a:srgbClr val="1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3" y="1129079"/>
            <a:ext cx="5995157" cy="241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Extra </a:t>
            </a:r>
            <a:r>
              <a:rPr lang="en-US" sz="1500">
                <a:latin typeface="+mn-lt"/>
              </a:rPr>
              <a:t>(25 Feb – 4 Jul)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Used all five choices and had no offers. 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Add Extra choices for consideration one at a time in Track.</a:t>
            </a:r>
          </a:p>
          <a:p>
            <a:pPr marL="0" lvl="1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Clearing</a:t>
            </a:r>
            <a:r>
              <a:rPr lang="en-US" sz="1500">
                <a:latin typeface="+mn-lt"/>
              </a:rPr>
              <a:t> (5 Jul – 19 Oct)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Apply after 30 June, receive no offers, decline all offers, not met conditions.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Find vacancies from July, and add one choice in Track. </a:t>
            </a:r>
          </a:p>
          <a:p>
            <a:pPr marL="0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Adjustment </a:t>
            </a:r>
            <a:r>
              <a:rPr lang="en-US" sz="1500">
                <a:latin typeface="+mn-lt"/>
              </a:rPr>
              <a:t>(up to five days in Aug)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Placed with firm choice, and did better than expected.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Register in Track, then find another university or college. The new university or college adjusts the record.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D455BC8-C3CB-4D98-8907-56DF689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32" y="1344472"/>
            <a:ext cx="2196085" cy="2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ABF1-AA30-41D5-BF3D-C095CBF2D848}"/>
              </a:ext>
            </a:extLst>
          </p:cNvPr>
          <p:cNvSpPr txBox="1"/>
          <p:nvPr/>
        </p:nvSpPr>
        <p:spPr>
          <a:xfrm>
            <a:off x="720075" y="733576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your child be doing now?</a:t>
            </a: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Family">
            <a:extLst>
              <a:ext uri="{FF2B5EF4-FFF2-40B4-BE49-F238E27FC236}">
                <a16:creationId xmlns:a16="http://schemas.microsoft.com/office/drawing/2014/main" id="{72AC50A7-4D72-4C08-876B-7F75BBE6D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904" y="1866996"/>
            <a:ext cx="2196085" cy="2196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5BDFC-30B5-4750-B23F-7CA4718017BD}"/>
              </a:ext>
            </a:extLst>
          </p:cNvPr>
          <p:cNvSpPr/>
          <p:nvPr/>
        </p:nvSpPr>
        <p:spPr>
          <a:xfrm>
            <a:off x="3716515" y="2011824"/>
            <a:ext cx="4711627" cy="24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research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extracurricular activities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work experience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go beyond the syllabus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focus on this year’s studies</a:t>
            </a:r>
          </a:p>
          <a:p>
            <a:pPr marL="257175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214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1989B-97A3-4E65-87D5-5AB231E9AC33}"/>
              </a:ext>
            </a:extLst>
          </p:cNvPr>
          <p:cNvSpPr txBox="1"/>
          <p:nvPr/>
        </p:nvSpPr>
        <p:spPr>
          <a:xfrm>
            <a:off x="395288" y="232875"/>
            <a:ext cx="2530602" cy="412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support them?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3E392396-FA2D-4341-A3D3-E3B9C1BB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84197"/>
              </p:ext>
            </p:extLst>
          </p:nvPr>
        </p:nvGraphicFramePr>
        <p:xfrm>
          <a:off x="2660576" y="467297"/>
          <a:ext cx="6271153" cy="36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3A954-E612-3B48-A779-337923B0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374839"/>
            <a:ext cx="160772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EE7488-B10A-9745-8F2B-BC760D5261AE}"/>
              </a:ext>
            </a:extLst>
          </p:cNvPr>
          <p:cNvSpPr txBox="1"/>
          <p:nvPr/>
        </p:nvSpPr>
        <p:spPr>
          <a:xfrm>
            <a:off x="395288" y="170902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657427B-B1A3-4646-8125-53EF347055D3}"/>
              </a:ext>
            </a:extLst>
          </p:cNvPr>
          <p:cNvSpPr/>
          <p:nvPr/>
        </p:nvSpPr>
        <p:spPr>
          <a:xfrm rot="10800000" flipH="1">
            <a:off x="3328767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40FDD-6ACC-7D44-9B15-AC59C5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74" y="719725"/>
            <a:ext cx="4891555" cy="26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chemeClr val="bg1"/>
              </a:buClr>
              <a:buNone/>
              <a:defRPr/>
            </a:pPr>
            <a:r>
              <a:rPr lang="en-GB" sz="3800" b="1" dirty="0">
                <a:solidFill>
                  <a:schemeClr val="bg1"/>
                </a:solidFill>
                <a:latin typeface="Calibri"/>
                <a:cs typeface="Calibri"/>
              </a:rPr>
              <a:t>350+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universities and colleges: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lang="en-GB" sz="1600" dirty="0">
                <a:solidFill>
                  <a:srgbClr val="FFC000"/>
                </a:solidFill>
                <a:latin typeface="Calibri"/>
                <a:cs typeface="Calibri"/>
              </a:rPr>
              <a:t> in </a:t>
            </a:r>
            <a:r>
              <a:rPr lang="en-GB" sz="1600" b="1" dirty="0">
                <a:solidFill>
                  <a:srgbClr val="FFC000"/>
                </a:solidFill>
                <a:latin typeface="Calibri"/>
                <a:cs typeface="Calibri"/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0000"/>
                </a:solidFill>
              </a:rPr>
              <a:t>15</a:t>
            </a:r>
            <a:r>
              <a:rPr lang="en-GB" sz="1600" dirty="0">
                <a:solidFill>
                  <a:srgbClr val="FF0000"/>
                </a:solidFill>
              </a:rPr>
              <a:t> in </a:t>
            </a:r>
            <a:r>
              <a:rPr lang="en-GB" sz="1600" b="1" dirty="0">
                <a:solidFill>
                  <a:srgbClr val="FF0000"/>
                </a:solidFill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7030A0"/>
                </a:solidFill>
              </a:rPr>
              <a:t>19</a:t>
            </a:r>
            <a:r>
              <a:rPr lang="en-GB" sz="1600" dirty="0">
                <a:solidFill>
                  <a:srgbClr val="7030A0"/>
                </a:solidFill>
              </a:rPr>
              <a:t> in </a:t>
            </a:r>
            <a:r>
              <a:rPr lang="en-GB" sz="1600" b="1" dirty="0">
                <a:solidFill>
                  <a:srgbClr val="7030A0"/>
                </a:solidFill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2E7780"/>
                </a:solidFill>
              </a:rPr>
              <a:t>324</a:t>
            </a:r>
            <a:r>
              <a:rPr lang="en-GB" sz="1600" dirty="0">
                <a:solidFill>
                  <a:srgbClr val="2E7780"/>
                </a:solidFill>
              </a:rPr>
              <a:t> in </a:t>
            </a:r>
            <a:r>
              <a:rPr lang="en-GB" sz="1600" b="1" dirty="0">
                <a:solidFill>
                  <a:srgbClr val="2E7780"/>
                </a:solidFill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in mainland </a:t>
            </a:r>
            <a:r>
              <a:rPr lang="en-GB" sz="1600" b="1" dirty="0">
                <a:solidFill>
                  <a:schemeClr val="bg1"/>
                </a:solidFill>
                <a:latin typeface="Calibri"/>
                <a:cs typeface="Calibri"/>
              </a:rPr>
              <a:t>Europe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r>
              <a:rPr lang="en-GB" sz="1600" dirty="0">
                <a:solidFill>
                  <a:schemeClr val="bg1"/>
                </a:solidFill>
              </a:rPr>
              <a:t>			at the time of checking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2C85-622F-6D4B-BDDC-2897946DAE72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cs typeface="FS Albert Pro"/>
              </a:rPr>
              <a:t>Course providers</a:t>
            </a:r>
            <a:endParaRPr lang="en-US" sz="2800" b="1">
              <a:cs typeface="FS Alber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9ADC6-FC5B-5A43-8D35-330D80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162" y="3972349"/>
            <a:ext cx="4031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4000" b="1">
                <a:solidFill>
                  <a:schemeClr val="bg1"/>
                </a:solidFill>
              </a:rPr>
              <a:t>35,000+ </a:t>
            </a:r>
            <a:r>
              <a:rPr lang="en-GB" sz="1600">
                <a:solidFill>
                  <a:schemeClr val="bg1"/>
                </a:solidFill>
              </a:rPr>
              <a:t>courses available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6CD366-5822-4D4B-9488-7082293C8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3B682-547F-C240-B0D5-BBD8BF85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" y="894196"/>
            <a:ext cx="2745262" cy="4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FC52C8-14C2-4FC0-B6D6-064B07A6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5562-9D36-4C8F-9BA9-5BBA3583E309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1F2834"/>
                </a:solidFill>
                <a:cs typeface="FS Albert Pro"/>
              </a:rPr>
              <a:t>Choices</a:t>
            </a:r>
            <a:r>
              <a:rPr lang="en-GB" sz="2800" b="1">
                <a:cs typeface="FS Albert Pro"/>
              </a:rPr>
              <a:t> available</a:t>
            </a:r>
            <a:endParaRPr lang="en-US" sz="2800" b="1">
              <a:cs typeface="FS Albert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D8C3C-9390-4CA3-82D1-35CD7AD73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29961"/>
              </p:ext>
            </p:extLst>
          </p:nvPr>
        </p:nvGraphicFramePr>
        <p:xfrm>
          <a:off x="400944" y="643599"/>
          <a:ext cx="845003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5955A5-B110-41FF-9BD3-7BD76E11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5" y="3510712"/>
            <a:ext cx="7796893" cy="4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b="1"/>
              <a:t>Understand the options available: ucas.com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5185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EBF0A-D382-4C99-83B0-077BE4EEFA54}"/>
              </a:ext>
            </a:extLst>
          </p:cNvPr>
          <p:cNvSpPr txBox="1"/>
          <p:nvPr/>
        </p:nvSpPr>
        <p:spPr>
          <a:xfrm>
            <a:off x="410998" y="385474"/>
            <a:ext cx="557158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advice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58EC6-14B7-4996-A7ED-EF56A7EF5796}"/>
              </a:ext>
            </a:extLst>
          </p:cNvPr>
          <p:cNvSpPr/>
          <p:nvPr/>
        </p:nvSpPr>
        <p:spPr>
          <a:xfrm>
            <a:off x="410998" y="1030500"/>
            <a:ext cx="5571589" cy="28048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/>
                <a:cs typeface="Calibri"/>
              </a:rPr>
              <a:t>UCAS has </a:t>
            </a:r>
            <a:r>
              <a:rPr lang="en-US" sz="1600">
                <a:latin typeface="Calibri"/>
                <a:cs typeface="Calibri"/>
                <a:hlinkClick r:id="rId3"/>
              </a:rPr>
              <a:t>apprenticeship advice </a:t>
            </a:r>
            <a:r>
              <a:rPr lang="en-US" sz="1600">
                <a:latin typeface="Calibri"/>
                <a:cs typeface="Calibri"/>
              </a:rPr>
              <a:t>to help students make informed decisions about their post-16 and post-18 opportunities.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endParaRPr lang="en-US" sz="160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Find out about:</a:t>
            </a: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the different types of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how to find and apply for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preparing for the application and interview process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sz="1600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Go to </a:t>
            </a:r>
            <a:r>
              <a:rPr lang="en-GB" sz="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ucas.com/understanding-apprenticeships</a:t>
            </a:r>
            <a:r>
              <a:rPr lang="en-GB" sz="1600"/>
              <a:t>.</a:t>
            </a:r>
            <a:endParaRPr lang="en-US" sz="1600"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657819-85E3-4FC4-A9C9-DCBF07DAE0BF}"/>
              </a:ext>
            </a:extLst>
          </p:cNvPr>
          <p:cNvSpPr/>
          <p:nvPr/>
        </p:nvSpPr>
        <p:spPr>
          <a:xfrm>
            <a:off x="5982587" y="1165325"/>
            <a:ext cx="2607980" cy="2535220"/>
          </a:xfrm>
          <a:prstGeom prst="ellipse">
            <a:avLst/>
          </a:prstGeom>
          <a:solidFill>
            <a:srgbClr val="223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GB" sz="5000" b="1">
                <a:solidFill>
                  <a:srgbClr val="FBAF17"/>
                </a:solidFill>
              </a:rPr>
              <a:t>25%</a:t>
            </a:r>
            <a:endParaRPr lang="en-GB" sz="5000">
              <a:solidFill>
                <a:srgbClr val="FFFFFF"/>
              </a:solidFill>
            </a:endParaRPr>
          </a:p>
          <a:p>
            <a:pPr lvl="0" algn="ctr" defTabSz="685783">
              <a:defRPr/>
            </a:pPr>
            <a:r>
              <a:rPr lang="en-GB" sz="1400">
                <a:solidFill>
                  <a:srgbClr val="FFFFFF"/>
                </a:solidFill>
              </a:rPr>
              <a:t>of applicants declining all offers in 2018 told UCAS they had chosen an </a:t>
            </a:r>
            <a:r>
              <a:rPr lang="en-GB" sz="1400" b="1">
                <a:solidFill>
                  <a:srgbClr val="FFC000"/>
                </a:solidFill>
              </a:rPr>
              <a:t>apprenticeship </a:t>
            </a:r>
            <a:r>
              <a:rPr lang="en-GB" sz="1400">
                <a:solidFill>
                  <a:srgbClr val="FFFFFF"/>
                </a:solidFill>
              </a:rPr>
              <a:t>instead. </a:t>
            </a:r>
            <a:endParaRPr lang="en-GB" sz="1400" b="1">
              <a:solidFill>
                <a:srgbClr val="FBA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7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B7426-7C2E-42B1-BC1F-86BEF0B2AEE9}"/>
              </a:ext>
            </a:extLst>
          </p:cNvPr>
          <p:cNvSpPr txBox="1"/>
          <p:nvPr/>
        </p:nvSpPr>
        <p:spPr>
          <a:xfrm>
            <a:off x="261259" y="722907"/>
            <a:ext cx="2988163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Why higher education?</a:t>
            </a:r>
          </a:p>
        </p:txBody>
      </p: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03260837-55F0-49F0-ADF9-78D1BA7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3" y="722907"/>
            <a:ext cx="4783327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Opportunities while studying: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Chance to study a subject they are passionate about.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Achieve a qualification that could lead to their chosen career.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Grow in confidence, make lifelong friends, and gain independence and important life skills that will widen their prospects.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With a degree, they’ll have: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the opportunity to follow their career path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better job prospects, as many employers target graduates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higher 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991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latin typeface="+mn-lt"/>
                <a:ea typeface="+mn-ea"/>
              </a:rPr>
              <a:t>Choosing the right university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Style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from traditional, with a focus on subject-based courses and research, to modern universities with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Location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Size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Culture and facilities </a:t>
            </a:r>
            <a:r>
              <a:rPr lang="en-GB" sz="1400"/>
              <a:t>– </a:t>
            </a:r>
            <a:r>
              <a:rPr lang="en-US" altLang="en-US" sz="140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What graduates do </a:t>
            </a:r>
            <a:r>
              <a:rPr lang="en-GB" sz="1400"/>
              <a:t>– </a:t>
            </a:r>
            <a:r>
              <a:rPr lang="en-US" altLang="en-US" sz="140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Tuition fees </a:t>
            </a:r>
            <a:r>
              <a:rPr lang="en-GB" sz="1400"/>
              <a:t>– </a:t>
            </a:r>
            <a:r>
              <a:rPr lang="en-US" altLang="en-US" sz="1400"/>
              <a:t>vary between course providers. Check if there are any scholarships/bursaries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Living costs </a:t>
            </a:r>
            <a:r>
              <a:rPr lang="en-GB" sz="1400"/>
              <a:t>– </a:t>
            </a:r>
            <a:r>
              <a:rPr lang="en-US" altLang="en-US" sz="140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a typeface="+mn-ea"/>
              </a:rPr>
              <a:t>Choosing the right course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Which modules are the most interesting and relevant to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taught </a:t>
            </a:r>
            <a:r>
              <a:rPr lang="en-GB" sz="1600"/>
              <a:t>–</a:t>
            </a:r>
            <a:r>
              <a:rPr lang="en-US" altLang="en-US" sz="160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3C2958E-4EA7-4D48-9FF1-8BFFC71103BF}"/>
              </a:ext>
            </a:extLst>
          </p:cNvPr>
          <p:cNvSpPr/>
          <p:nvPr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7BF27-42F7-4183-9CC9-76D0CF2FCC97}"/>
              </a:ext>
            </a:extLst>
          </p:cNvPr>
          <p:cNvSpPr txBox="1"/>
          <p:nvPr/>
        </p:nvSpPr>
        <p:spPr>
          <a:xfrm>
            <a:off x="608410" y="1617643"/>
            <a:ext cx="3735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accent6"/>
                </a:solidFill>
              </a:rPr>
              <a:t>Research resources</a:t>
            </a:r>
          </a:p>
          <a:p>
            <a:endParaRPr lang="en-US" sz="2800" b="1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CB4EE0-7163-431C-9570-E7D3C3A13DC9}"/>
              </a:ext>
            </a:extLst>
          </p:cNvPr>
          <p:cNvCxnSpPr>
            <a:cxnSpLocks/>
          </p:cNvCxnSpPr>
          <p:nvPr/>
        </p:nvCxnSpPr>
        <p:spPr>
          <a:xfrm flipV="1">
            <a:off x="715911" y="2571750"/>
            <a:ext cx="2819225" cy="3841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1CED25-CEB2-447C-B36A-5F78B9F0AA2B}"/>
              </a:ext>
            </a:extLst>
          </p:cNvPr>
          <p:cNvSpPr/>
          <p:nvPr/>
        </p:nvSpPr>
        <p:spPr>
          <a:xfrm>
            <a:off x="4458026" y="2421709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26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CD21C9-DC6E-40C0-9554-D4D2E8318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40981-E8FD-46AE-9C54-99E60CD36E48}">
  <ds:schemaRefs>
    <ds:schemaRef ds:uri="557ba9ee-89fd-4e07-8b52-f4c347c4d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CA2207-40CA-43C1-B0FD-152928987029}">
  <ds:schemaRefs>
    <ds:schemaRef ds:uri="557ba9ee-89fd-4e07-8b52-f4c347c4d7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On-screen Show (16:9)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l cameron</cp:lastModifiedBy>
  <cp:revision>2</cp:revision>
  <dcterms:created xsi:type="dcterms:W3CDTF">2020-03-04T17:16:32Z</dcterms:created>
  <dcterms:modified xsi:type="dcterms:W3CDTF">2020-09-16T07:41:21Z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0x01010055975EDA7381CD41B9DA98D5A9AD085E</vt:lpwstr>
  </property>
</Properties>
</file>