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74" r:id="rId4"/>
    <p:sldId id="266" r:id="rId5"/>
    <p:sldId id="257" r:id="rId6"/>
    <p:sldId id="265" r:id="rId7"/>
    <p:sldId id="270" r:id="rId8"/>
    <p:sldId id="267" r:id="rId9"/>
    <p:sldId id="276" r:id="rId10"/>
    <p:sldId id="278" r:id="rId11"/>
    <p:sldId id="272" r:id="rId12"/>
    <p:sldId id="273" r:id="rId13"/>
    <p:sldId id="263" r:id="rId14"/>
    <p:sldId id="277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E8FF-5D0D-4EA9-9120-93ABACE5B30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7D63-1FE3-4942-90B8-FE24B5E4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2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DF14-1B65-42F9-B664-521516676E8B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723D-1932-4B7E-84A5-737E1F82A6FC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578D-C4DC-4D69-B863-D2BD0F38D45F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9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1BD-DF3B-4D63-A3C7-8B7A7C69CF38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960F-D803-4B08-B7D2-82A92BB93E97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BB4-56A2-49F0-B261-03A3A260C179}" type="datetime1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5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F7C1-F432-4084-B5F3-DD86A0852D1B}" type="datetime1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6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47E-A5BE-4738-A5A6-5E78F927D8C0}" type="datetime1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8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CD39-6AFC-4AA7-B2A8-E7831AE33AA1}" type="datetime1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CB60-0E38-4097-AEF9-58C9CA29EE74}" type="datetime1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430-8B0F-4582-ADAC-3B76F8E33D65}" type="datetime1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9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F125-44B0-47EE-8A4A-0A85D9126681}" type="datetime1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ED20-DB65-4246-8728-1E2F1C415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3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65231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Welcome to S1 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October Assembly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52096"/>
            <a:ext cx="133350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606376"/>
            <a:ext cx="1333500" cy="133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 Extra Curricular Awards</a:t>
            </a: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 2019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270568"/>
              </p:ext>
            </p:extLst>
          </p:nvPr>
        </p:nvGraphicFramePr>
        <p:xfrm>
          <a:off x="838200" y="2383971"/>
          <a:ext cx="9808028" cy="107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606">
                  <a:extLst>
                    <a:ext uri="{9D8B030D-6E8A-4147-A177-3AD203B41FA5}">
                      <a16:colId xmlns:a16="http://schemas.microsoft.com/office/drawing/2014/main" val="1894004906"/>
                    </a:ext>
                  </a:extLst>
                </a:gridCol>
                <a:gridCol w="1961606">
                  <a:extLst>
                    <a:ext uri="{9D8B030D-6E8A-4147-A177-3AD203B41FA5}">
                      <a16:colId xmlns:a16="http://schemas.microsoft.com/office/drawing/2014/main" val="1432570427"/>
                    </a:ext>
                  </a:extLst>
                </a:gridCol>
                <a:gridCol w="1152441">
                  <a:extLst>
                    <a:ext uri="{9D8B030D-6E8A-4147-A177-3AD203B41FA5}">
                      <a16:colId xmlns:a16="http://schemas.microsoft.com/office/drawing/2014/main" val="3490265050"/>
                    </a:ext>
                  </a:extLst>
                </a:gridCol>
                <a:gridCol w="1373104">
                  <a:extLst>
                    <a:ext uri="{9D8B030D-6E8A-4147-A177-3AD203B41FA5}">
                      <a16:colId xmlns:a16="http://schemas.microsoft.com/office/drawing/2014/main" val="1252380931"/>
                    </a:ext>
                  </a:extLst>
                </a:gridCol>
                <a:gridCol w="3359271">
                  <a:extLst>
                    <a:ext uri="{9D8B030D-6E8A-4147-A177-3AD203B41FA5}">
                      <a16:colId xmlns:a16="http://schemas.microsoft.com/office/drawing/2014/main" val="3309985951"/>
                    </a:ext>
                  </a:extLst>
                </a:gridCol>
              </a:tblGrid>
              <a:tr h="53884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Kyle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MacKay 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Sport/Fitness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79328"/>
                  </a:ext>
                </a:extLst>
              </a:tr>
              <a:tr h="53884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Kyle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MacKay 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Charity/Citizenship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Extra Curricular P.E Clubs S1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78279" y="1472928"/>
            <a:ext cx="9771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Monday</a:t>
            </a:r>
            <a:r>
              <a:rPr lang="en-GB" sz="3200" b="1" dirty="0"/>
              <a:t> – Netball – Mrs Thomson</a:t>
            </a:r>
          </a:p>
          <a:p>
            <a:r>
              <a:rPr lang="en-GB" sz="3200" b="1" dirty="0">
                <a:solidFill>
                  <a:srgbClr val="00B0F0"/>
                </a:solidFill>
              </a:rPr>
              <a:t>Tuesday</a:t>
            </a:r>
            <a:r>
              <a:rPr lang="en-GB" sz="3200" b="1" dirty="0"/>
              <a:t> – Gymnastics – Mrs </a:t>
            </a:r>
            <a:r>
              <a:rPr lang="en-GB" sz="3200" b="1" dirty="0" err="1"/>
              <a:t>Frew</a:t>
            </a:r>
            <a:endParaRPr lang="en-GB" sz="3200" b="1" dirty="0"/>
          </a:p>
          <a:p>
            <a:r>
              <a:rPr lang="en-GB" sz="3200" b="1" dirty="0"/>
              <a:t>	        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Boxercise</a:t>
            </a:r>
            <a:r>
              <a:rPr lang="en-GB" sz="3200" b="1" dirty="0" smtClean="0"/>
              <a:t> </a:t>
            </a:r>
            <a:r>
              <a:rPr lang="en-GB" sz="3200" b="1" dirty="0"/>
              <a:t>– Miss </a:t>
            </a:r>
            <a:r>
              <a:rPr lang="en-GB" sz="3200" b="1" dirty="0" err="1"/>
              <a:t>Lambie</a:t>
            </a:r>
            <a:endParaRPr lang="en-GB" sz="3200" b="1" dirty="0"/>
          </a:p>
          <a:p>
            <a:r>
              <a:rPr lang="en-GB" sz="3200" b="1" dirty="0"/>
              <a:t>            </a:t>
            </a:r>
            <a:r>
              <a:rPr lang="en-GB" sz="3200" b="1" dirty="0" smtClean="0"/>
              <a:t>       </a:t>
            </a:r>
            <a:r>
              <a:rPr lang="en-GB" sz="3200" b="1" dirty="0"/>
              <a:t>Hockey – Mr Bleach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Wednesday</a:t>
            </a:r>
            <a:r>
              <a:rPr lang="en-GB" sz="3200" b="1" dirty="0" smtClean="0"/>
              <a:t> </a:t>
            </a:r>
            <a:r>
              <a:rPr lang="en-GB" sz="3200" b="1" dirty="0"/>
              <a:t>– Basketball – Miss Crawford</a:t>
            </a:r>
          </a:p>
          <a:p>
            <a:r>
              <a:rPr lang="en-GB" sz="3200" b="1" dirty="0"/>
              <a:t>                     </a:t>
            </a:r>
            <a:r>
              <a:rPr lang="en-GB" sz="3200" b="1" dirty="0" smtClean="0"/>
              <a:t>    Multi-sports </a:t>
            </a:r>
            <a:r>
              <a:rPr lang="en-GB" sz="3200" b="1" dirty="0"/>
              <a:t>– Miss Robb</a:t>
            </a:r>
          </a:p>
          <a:p>
            <a:r>
              <a:rPr lang="en-GB" sz="3200" b="1" dirty="0"/>
              <a:t>		     </a:t>
            </a:r>
            <a:r>
              <a:rPr lang="en-GB" sz="3200" b="1" dirty="0" smtClean="0"/>
              <a:t>Fitness </a:t>
            </a:r>
            <a:r>
              <a:rPr lang="en-GB" sz="3200" b="1" dirty="0"/>
              <a:t>– Mrs MacDougall</a:t>
            </a:r>
          </a:p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Thursday </a:t>
            </a:r>
            <a:r>
              <a:rPr lang="en-GB" sz="3200" b="1" dirty="0"/>
              <a:t>– Volleyball – Mr Giles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Friday</a:t>
            </a:r>
            <a:r>
              <a:rPr lang="en-GB" sz="3200" b="1" dirty="0"/>
              <a:t> – Football – James Rae</a:t>
            </a:r>
          </a:p>
          <a:p>
            <a:r>
              <a:rPr lang="en-GB" sz="3200" b="1" u="sng" dirty="0"/>
              <a:t>Please speak to teacher involved or just come along to P.E on the chosen day</a:t>
            </a:r>
          </a:p>
        </p:txBody>
      </p:sp>
    </p:spTree>
    <p:extLst>
      <p:ext uri="{BB962C8B-B14F-4D97-AF65-F5344CB8AC3E}">
        <p14:creationId xmlns:p14="http://schemas.microsoft.com/office/powerpoint/2010/main" val="205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49213"/>
            <a:ext cx="9144000" cy="437230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As a school community we are promoting positive mental health by: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#</a:t>
            </a:r>
            <a:r>
              <a:rPr lang="en-GB" dirty="0" err="1" smtClean="0">
                <a:solidFill>
                  <a:srgbClr val="002060"/>
                </a:solidFill>
              </a:rPr>
              <a:t>HelloYellow</a:t>
            </a:r>
            <a:r>
              <a:rPr lang="en-GB" dirty="0" smtClean="0">
                <a:solidFill>
                  <a:srgbClr val="002060"/>
                </a:solidFill>
              </a:rPr>
              <a:t>, wear something yellow in aid of supporting young people with mental health.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Staff and pupil tea and talk events at break time/ lunchtime.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Mental health YouTube videos will be shown on the TV in the social area.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Mental health statistics will be displayed in the social area.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Pupils will have access to and be able to add to an anxiety support board.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A helpline and support poster board will be made available to all staff and pupils. </a:t>
            </a:r>
          </a:p>
          <a:p>
            <a:pPr marL="342900" indent="-342900">
              <a:buFontTx/>
              <a:buChar char="-"/>
            </a:pPr>
            <a:r>
              <a:rPr lang="en-GB" smtClean="0">
                <a:solidFill>
                  <a:srgbClr val="002060"/>
                </a:solidFill>
              </a:rPr>
              <a:t>Origami </a:t>
            </a:r>
            <a:r>
              <a:rPr lang="en-GB" dirty="0" smtClean="0">
                <a:solidFill>
                  <a:srgbClr val="002060"/>
                </a:solidFill>
              </a:rPr>
              <a:t>kindness messages will be sold.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" y="317752"/>
            <a:ext cx="5538952" cy="166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553"/>
          <a:stretch/>
        </p:blipFill>
        <p:spPr>
          <a:xfrm>
            <a:off x="7346841" y="160907"/>
            <a:ext cx="4286161" cy="18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546265"/>
            <a:ext cx="11566566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Foodbank Appeal</a:t>
            </a:r>
            <a:b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Monday 7</a:t>
            </a:r>
            <a:r>
              <a:rPr lang="en-GB" sz="54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 – Thursday 10</a:t>
            </a:r>
            <a:r>
              <a:rPr lang="en-GB" sz="54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 October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1" y="2178239"/>
            <a:ext cx="6453052" cy="42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Coming Soon………….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1423851"/>
            <a:ext cx="8621484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Good, better, best. </a:t>
            </a:r>
            <a:endParaRPr lang="en-GB" sz="5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Never 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let it rest. </a:t>
            </a:r>
            <a:endParaRPr lang="en-GB" sz="5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Till 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your good is better and your better is 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best!!!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5290" y="307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Reminders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5290" y="1632881"/>
            <a:ext cx="10515600" cy="2547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Uniform </a:t>
            </a:r>
          </a:p>
          <a:p>
            <a:r>
              <a:rPr lang="en-GB" sz="6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Behaviour and effort expectations</a:t>
            </a:r>
          </a:p>
          <a:p>
            <a:r>
              <a:rPr lang="en-GB" sz="6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Mobile Phone use </a:t>
            </a:r>
            <a:endParaRPr lang="en-GB" sz="6400" b="1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6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Litter in social area and around the school and wider community</a:t>
            </a:r>
          </a:p>
          <a:p>
            <a:endParaRPr lang="en-GB" sz="6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5290" y="307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Behaviour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5290" y="1632881"/>
            <a:ext cx="10515600" cy="241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Expectations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Merits &amp; Demerits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Referrals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Alternative to Exclusion 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Exclusion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Extra </a:t>
            </a:r>
            <a:r>
              <a:rPr lang="en-GB" sz="4000" b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Curricular Activities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5290" y="307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Paisley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bbey Choir   </a:t>
            </a:r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Dr George McPhee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5290" y="1632881"/>
            <a:ext cx="10515600" cy="2547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724285"/>
            <a:ext cx="6019800" cy="3959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11" y="1985554"/>
            <a:ext cx="3744792" cy="26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School Values and Wellbeing Indicators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Acceptance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Ambition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Nurture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Respect</a:t>
            </a:r>
          </a:p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Trust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Safe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Healthy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Achieving 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Nurtured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Active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Respected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Responsible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Included 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542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Ambition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0824" y="5374895"/>
            <a:ext cx="8069128" cy="2895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777" y="1664644"/>
            <a:ext cx="81592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A strong desire and determination </a:t>
            </a:r>
          </a:p>
          <a:p>
            <a:pPr algn="ctr"/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to achieve success</a:t>
            </a:r>
            <a:endParaRPr lang="en-GB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20169" r="29500" b="18117"/>
          <a:stretch/>
        </p:blipFill>
        <p:spPr>
          <a:xfrm>
            <a:off x="3654042" y="3284846"/>
            <a:ext cx="3804850" cy="28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542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Ambition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0824" y="5374895"/>
            <a:ext cx="8069128" cy="2895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LEARNING TODAY FOR A BETTER TOMORROW 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828210"/>
            <a:ext cx="5508501" cy="53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Positive mind. Positive life.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What’s your ambition?</a:t>
            </a:r>
          </a:p>
          <a:p>
            <a:pPr marL="0" indent="0">
              <a:buNone/>
            </a:pP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What’s the one thing you will work toward achieving – in or out of school?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2675731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 Extra Curricular Awards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TODAY FOR A BETTER TOMORROW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</TotalTime>
  <Words>354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Welcome to S1  October Assembly</vt:lpstr>
      <vt:lpstr>PowerPoint Presentation</vt:lpstr>
      <vt:lpstr>PowerPoint Presentation</vt:lpstr>
      <vt:lpstr>PowerPoint Presentation</vt:lpstr>
      <vt:lpstr>School Values and Wellbeing Indicators</vt:lpstr>
      <vt:lpstr>Ambition </vt:lpstr>
      <vt:lpstr>Ambition </vt:lpstr>
      <vt:lpstr>Positive mind. Positive life. </vt:lpstr>
      <vt:lpstr>S1 Extra Curricular Awards </vt:lpstr>
      <vt:lpstr>S1 Extra Curricular Awards  October  2019</vt:lpstr>
      <vt:lpstr>Extra Curricular P.E Clubs S1</vt:lpstr>
      <vt:lpstr>PowerPoint Presentation</vt:lpstr>
      <vt:lpstr>PowerPoint Presentation</vt:lpstr>
      <vt:lpstr>Foodbank Appeal Monday 7th – Thursday 10th October</vt:lpstr>
      <vt:lpstr>Coming Soon………….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session  2019-20!</dc:title>
  <dc:creator>Lisa Chalmers</dc:creator>
  <cp:lastModifiedBy>A Sangster</cp:lastModifiedBy>
  <cp:revision>31</cp:revision>
  <dcterms:created xsi:type="dcterms:W3CDTF">2019-08-12T18:52:18Z</dcterms:created>
  <dcterms:modified xsi:type="dcterms:W3CDTF">2019-10-02T07:23:54Z</dcterms:modified>
</cp:coreProperties>
</file>